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-3175"/>
            <a:ext cx="12204700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63751" y="1125538"/>
            <a:ext cx="9211733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351088"/>
            <a:ext cx="9218083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39722A4-B7DD-4972-B8CF-0A4F6863DCF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39722A4-B7DD-4972-B8CF-0A4F6863DCF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8351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Формирование в обществе нетерпимости к незаконному потреблению наркотических средств</a:t>
            </a:r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205980" y="2954020"/>
            <a:ext cx="4488180" cy="1752600"/>
          </a:xfrm>
        </p:spPr>
        <p:txBody>
          <a:bodyPr/>
          <a:lstStyle/>
          <a:p>
            <a:r>
              <a:rPr lang="ru-RU" altLang="en-US"/>
              <a:t>Выполнила:Талипова Елизавета Евгеньевна</a:t>
            </a:r>
            <a:endParaRPr lang="ru-RU" altLang="en-US"/>
          </a:p>
          <a:p>
            <a:r>
              <a:rPr lang="ru-RU" altLang="en-US"/>
              <a:t>Стужетка 107 группы</a:t>
            </a:r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470" y="180340"/>
            <a:ext cx="11755755" cy="582930"/>
          </a:xfrm>
        </p:spPr>
        <p:txBody>
          <a:bodyPr/>
          <a:p>
            <a:r>
              <a:rPr lang="ru-RU" altLang="en-US" sz="2800"/>
              <a:t>Формирование негативного отношения к наркотикам.</a:t>
            </a:r>
            <a:endParaRPr lang="ru-RU" altLang="en-US" sz="280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sz="2400"/>
              <a:t>Злоупотребление наркотиками известное с древнейших времен сейчас распространилось в размерах тревожащих всю мировую общественность. Постоянно ухудшается экологическая ситуация из-за природно-экологических катастроф рушатся ранее сложившиеся ценностные ориентиры в российском обществе. Все эти процессы обостряют наркологическую ситуацию в стране и становятся для нашей молодёжи испытанием на жизнестойкость.</a:t>
            </a:r>
            <a:endParaRPr lang="ru-RU" altLang="en-US" sz="2400"/>
          </a:p>
        </p:txBody>
      </p:sp>
      <p:pic>
        <p:nvPicPr>
          <p:cNvPr id="4" name="Изображение 3" descr="cf2e12c1aaa29640b002e3e9aed5da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59955" y="3745865"/>
            <a:ext cx="4662170" cy="30460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/>
              <a:t>В настоящее время в России наблюдается устойчивая тенденция к значительному росту потребления наркотических веществ с одновременным снижением возраста приобщающейся к ним молодежи. Темпы роста наркотизации российского общества и преступности связанной с наркотиками справедливо рассматриваются как одна из реальных угроз национальной безопасности страны. Проблема зависимостей в молодежной среде является одной из наиболее актуальных</a:t>
            </a:r>
            <a:endParaRPr lang="ru-RU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220" y="140970"/>
            <a:ext cx="10972800" cy="582613"/>
          </a:xfrm>
        </p:spPr>
        <p:txBody>
          <a:bodyPr/>
          <a:p>
            <a:r>
              <a:rPr lang="ru-RU" altLang="en-US" sz="2000"/>
              <a:t>Основные факторы, побуждающие молодых людей к приему наркотиков</a:t>
            </a:r>
            <a:endParaRPr lang="ru-RU" altLang="en-US" sz="200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b="1"/>
              <a:t>Соответствие компании, окружению</a:t>
            </a:r>
            <a:r>
              <a:rPr lang="ru-RU" altLang="en-US"/>
              <a:t> </a:t>
            </a:r>
            <a:r>
              <a:rPr lang="ru-RU" altLang="en-US" sz="2400"/>
              <a:t>(Как показывает практика, многие наркоманы впервые попробовали дозу из-за желания быть «своим», быть «на уровне».)</a:t>
            </a:r>
            <a:endParaRPr lang="ru-RU" altLang="en-US"/>
          </a:p>
          <a:p>
            <a:r>
              <a:rPr lang="ru-RU" altLang="en-US" b="1"/>
              <a:t>Попытка отвлечься, расслабиться.</a:t>
            </a:r>
            <a:r>
              <a:rPr lang="ru-RU" altLang="en-US" sz="2400"/>
              <a:t>(Недопонимание среди сверстников, проблемы в личной жизни, школе, ВУЗе, недостача общения с семьей – все эти временные трудности подростки воспринимают как глобальные сложности, решение которых практически невозможно.)</a:t>
            </a:r>
            <a:endParaRPr lang="ru-RU" altLang="en-US"/>
          </a:p>
          <a:p>
            <a:r>
              <a:rPr lang="ru-RU" altLang="en-US" b="1"/>
              <a:t>Попытка выглядеть взрослее. </a:t>
            </a:r>
            <a:r>
              <a:rPr lang="ru-RU" altLang="en-US" sz="2400"/>
              <a:t>(Курение, распитие спиртного, прием наркотиков – это все попытки стать на один уровень со взрослыми, доказать свою точку зрения, заставить прислушиваться к мнению подростка и относится к нему на равных.)</a:t>
            </a:r>
            <a:endParaRPr lang="ru-RU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Изображение 3" descr="JdFWQU9XL3k-1140x6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12260580" cy="68573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Наркомания с медицинской точки зрения.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/>
              <a:t>Наркомания — это одна из разновидностей деструктивного поведения, при котором человек стремится уйти от реальности, изменив своё психическое состояние с помощью психоактивных веществ (ПАВ). Это сопровождается развитием зависимости от употребляемых наркотиков</a:t>
            </a:r>
            <a:endParaRPr lang="ru-RU" altLang="en-US"/>
          </a:p>
        </p:txBody>
      </p:sp>
      <p:pic>
        <p:nvPicPr>
          <p:cNvPr id="4" name="Изображение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04885" y="4157980"/>
            <a:ext cx="3374390" cy="27000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sz="3200"/>
              <a:t>Профилактика или рекомендации при болезни</a:t>
            </a:r>
            <a:endParaRPr lang="ru-RU" altLang="en-US" sz="320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sz="2400"/>
              <a:t>Основные подходы к профилактике:</a:t>
            </a:r>
            <a:endParaRPr lang="ru-RU" altLang="en-US" sz="2400"/>
          </a:p>
          <a:p>
            <a:r>
              <a:rPr lang="ru-RU" altLang="en-US" sz="2400"/>
              <a:t>информационный, т.е. распространение информации о вреде наркотиков;</a:t>
            </a:r>
            <a:endParaRPr lang="ru-RU" altLang="en-US" sz="2400"/>
          </a:p>
          <a:p>
            <a:r>
              <a:rPr lang="ru-RU" altLang="en-US" sz="2400"/>
              <a:t>эмоциональное обучение – повышение устойчивости к стрессам;</a:t>
            </a:r>
            <a:endParaRPr lang="ru-RU" altLang="en-US" sz="2400"/>
          </a:p>
          <a:p>
            <a:r>
              <a:rPr lang="ru-RU" altLang="en-US" sz="2400"/>
              <a:t>социальный: влияние среды и окружения;</a:t>
            </a:r>
            <a:endParaRPr lang="ru-RU" altLang="en-US" sz="2400"/>
          </a:p>
          <a:p>
            <a:r>
              <a:rPr lang="ru-RU" altLang="en-US" sz="2400"/>
              <a:t>формирование жизненных навыков – изменение поведения;</a:t>
            </a:r>
            <a:endParaRPr lang="ru-RU" altLang="en-US" sz="2400"/>
          </a:p>
          <a:p>
            <a:r>
              <a:rPr lang="ru-RU" altLang="en-US" sz="2400"/>
              <a:t>поиск альтернативного употреблению ПАВ поведения;</a:t>
            </a:r>
            <a:endParaRPr lang="ru-RU" altLang="en-US" sz="2400"/>
          </a:p>
          <a:p>
            <a:r>
              <a:rPr lang="ru-RU" altLang="en-US" sz="2400"/>
              <a:t>укрепление здоровья.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Необходимо доводить до людей информацию об отрицательном воздействии наркотиков на организм, рассказывать о реальных случаях , влиянии зависимости на потомство.</a:t>
            </a:r>
            <a:r>
              <a:rPr lang="ru-RU" altLang="en-US"/>
              <a:t> </a:t>
            </a:r>
            <a:endParaRPr lang="ru-RU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Изображение 3" descr="335e45f7-ef5d-5245-b525-2742b6d2e79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327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ata Pie Charts">
  <a:themeElements>
    <a:clrScheme name="Data Pie Chart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Data Pie Chart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Data Pie Char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2537</Words>
  <Application>WPS Presentation</Application>
  <PresentationFormat>宽屏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Data Pie Charts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2</cp:revision>
  <dcterms:created xsi:type="dcterms:W3CDTF">2023-01-11T12:05:26Z</dcterms:created>
  <dcterms:modified xsi:type="dcterms:W3CDTF">2023-01-11T12:35:38Z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6B51A71D317E46028B31C81ED0D88263</vt:lpwstr>
  </property>
</Properties>
</file>