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GMA2019@RAMBLER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6660232" cy="1953171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Haettenschweiler" pitchFamily="34" charset="0"/>
                <a:cs typeface="Carlito" pitchFamily="34" charset="0"/>
              </a:rPr>
              <a:t>ПУТЕВОДИТЕЛЬ ПО БИБЛИОТЕКЕ.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Haettenschweiler" pitchFamily="34" charset="0"/>
              <a:cs typeface="Carlit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0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ФГБОУ ВО Амурская ГМА Минздрава России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6559"/>
            <a:ext cx="5234732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ea typeface="Calibri" panose="020F0502020204030204" pitchFamily="34" charset="0"/>
                <a:cs typeface="Carlito" pitchFamily="34" charset="0"/>
              </a:rPr>
              <a:t>УСЛУГИ БИБЛИОТЕКИ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124744"/>
            <a:ext cx="7886700" cy="4964907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наличии в фонде конкретного документа через систему каталогов.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составе фонда.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по подбору и выбору источников информации на различных носителях.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документов во временное пользование из фондов библиотеки для работы в читальных залах или абонементах.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Ксерокопирование документов из фонда библиотеки и других источников.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Сканирование документов.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Копирование информации с электронных носителей.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Распечатывание документов с электронных носителей.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Продление срока возврата книг </a:t>
            </a:r>
            <a:r>
              <a:rPr lang="ru-RU" sz="2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по электронной почте </a:t>
            </a:r>
            <a:r>
              <a:rPr lang="en-US" sz="2900" b="1" u="sng" dirty="0" smtClean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AGMA</a:t>
            </a:r>
            <a:r>
              <a:rPr lang="ru-RU" sz="2900" b="1" u="sng" dirty="0" smtClean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2019@</a:t>
            </a:r>
            <a:r>
              <a:rPr lang="en-US" sz="2900" b="1" u="sng" dirty="0" smtClean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RAMBLER</a:t>
            </a:r>
            <a:r>
              <a:rPr lang="ru-RU" sz="2900" b="1" u="sng" dirty="0" smtClean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900" b="1" u="sng" dirty="0" smtClean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по            телефону: 319-018.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библиотечно-библиографических справок</a:t>
            </a:r>
            <a:r>
              <a:rPr lang="ru-R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по работе с электронными ресурсами.</a:t>
            </a:r>
            <a:endParaRPr lang="ru-RU" sz="2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272" y="116632"/>
            <a:ext cx="6552728" cy="11245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БИБЛИОТЕКА В ИНФОРМАЦИОННО-ОБРАЗОВАТЕЛЬНОЙ СРЕДЕ АКАДЕМИИ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84784"/>
            <a:ext cx="3948112" cy="453650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Библиотека-это структурное подразделение академии.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обеспечивает доступ к знаниям в процессе обучения.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обладает опытом в области поиска и получения необходимых данных не только из своих внутренних, но и из внешних источников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https://avatars.mds.yandex.net/get-zen_doc/1925603/pub_5ec15de83eb7d94ef26316de_5ec1616bd47493232722ed6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3280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rlito"/>
              </a:rPr>
              <a:t>Справочно-поисковый аппарат библиотеки.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rli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93305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Алфавитный каталог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каталог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каталог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литература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rhythmsoftware.com/hs-fs/hubfs/AdobeStock_21179688.jpeg?width=2950&amp;name=AdobeStock_211796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064836" cy="2016224"/>
          </a:xfrm>
          <a:prstGeom prst="rect">
            <a:avLst/>
          </a:prstGeom>
          <a:noFill/>
        </p:spPr>
      </p:pic>
      <p:pic>
        <p:nvPicPr>
          <p:cNvPr id="1028" name="Picture 4" descr="http://flashcrimea.com/sites/default/files/uploads/main/bibliote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652287" cy="2376264"/>
          </a:xfrm>
          <a:prstGeom prst="rect">
            <a:avLst/>
          </a:prstGeom>
          <a:noFill/>
        </p:spPr>
      </p:pic>
      <p:pic>
        <p:nvPicPr>
          <p:cNvPr id="1030" name="Picture 6" descr="https://lib.shgpi.edu.ru/forum/img/mir_bibliotek/img_08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312368" cy="199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rlito"/>
              </a:rPr>
              <a:t>АБОНЕМЕНТ УЧЕБНОЙ ЛИТЕРАТУРЫ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9"/>
            <a:ext cx="7831782" cy="2016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 предоставляет своим читателям возможность получить книги для использования их вне стен библиотеки.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фонде абонемента представлена учебная литература для лечебного и педиатрического факультетов.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литература выдается для 1-3 курсов на полугодие, для 4-6 курсов на цикл.</a:t>
            </a:r>
          </a:p>
          <a:p>
            <a:endParaRPr lang="ru-RU" dirty="0"/>
          </a:p>
        </p:txBody>
      </p:sp>
      <p:pic>
        <p:nvPicPr>
          <p:cNvPr id="15362" name="Picture 2" descr="https://static.360tv.ru/media/uploads/article_images/2019/11/53130_lj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6336704" cy="3240360"/>
          </a:xfrm>
          <a:prstGeom prst="rect">
            <a:avLst/>
          </a:prstGeom>
          <a:noFill/>
        </p:spPr>
      </p:pic>
      <p:sp>
        <p:nvSpPr>
          <p:cNvPr id="15364" name="AutoShape 4" descr="http://zkgmu.kz/images/gallery/biblioteka/bibl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zkgmu.kz/images/gallery/biblioteka/bibl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80628"/>
            <a:ext cx="6732240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АБОНЕМЕНТ НАУЧНОЙ ЛИТЕРАТУРЫ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752528" cy="468052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дифференцированное обслуживание по категориям пользователей(научно- педагогические работники, аспиранты, ординаторы, студенты).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фонде абонемента представлена справочная литература по медицине, руководства, монографии, сборники.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абонементе научной литературы действуют тематические выставки.</a:t>
            </a:r>
          </a:p>
          <a:p>
            <a:endParaRPr lang="ru-RU" dirty="0"/>
          </a:p>
        </p:txBody>
      </p:sp>
      <p:pic>
        <p:nvPicPr>
          <p:cNvPr id="4" name="Picture 4" descr="https://cache3.youla.io/files/images/780_780/5d/de/5dde3d1e76bdc2c1ff499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005471" cy="41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99392"/>
            <a:ext cx="6552728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Абонемент художественной литературы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412608" cy="1728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фонде абонемента представлена литература по истории, психологии, экономике, праву, философии, педагогике, а также художественная литература. </a:t>
            </a:r>
          </a:p>
          <a:p>
            <a:endParaRPr lang="ru-RU" dirty="0"/>
          </a:p>
        </p:txBody>
      </p:sp>
      <p:pic>
        <p:nvPicPr>
          <p:cNvPr id="4" name="Picture 2" descr="https://trthaberstatic.cdn.wp.trt.com.tr/resimler/1598000/kitaplik-depo-1599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66247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51308"/>
            <a:ext cx="7886700" cy="6294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Читальный зал периодической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литературы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6396384" cy="558924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место, где читатель может работать с периодическими изданиями, изданиями трудов преподавателей и сотрудников АГМА, авторефератами, диссертациями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изданий, выдаваемых в читальном зале в течение дня, не ограничивается. Нужную информацию из  периодических изданий можно отксерокопировать. Эта услуга платная. По вашему обращению библиотекарь читального зала: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- проведет консультацию по пользованию справочными изданиями;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- познакомит с новинками периодической печати;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- выполнит библиографическую справку или подберет литературу по интересующей теме.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читальном зале периодической литературы находятся каталоги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Алфавитный, систематический, предметный. 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122" name="Picture 2" descr="https://xn--80aegcaa6cbngm5a6c1ci.xn--p1ai/wp-content/uploads/2019/07/vklyuchenie-zhurnala-v-scop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96752"/>
            <a:ext cx="2428429" cy="2304256"/>
          </a:xfrm>
          <a:prstGeom prst="rect">
            <a:avLst/>
          </a:prstGeom>
          <a:noFill/>
        </p:spPr>
      </p:pic>
      <p:pic>
        <p:nvPicPr>
          <p:cNvPr id="5124" name="Picture 4" descr="https://afishanovgorod.ru/wp-content/uploads/2021/05/jurnali-870x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89040"/>
            <a:ext cx="244827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256584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ИНТЕРНЕТ-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7"/>
            <a:ext cx="7886700" cy="302433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 предоставляет доступ к электронному каталогу и сети Интернет, а также лицензионным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библиотечным системам (ЭБС «Консультант студента», «Консультант врача»,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BookUp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,ЭБС «Лань») и другим ресурсам удаленного доступа.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услугам пользователей компьютеры для самостоятельной работы.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 классе можно сделать ксерокопию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канирование документов. Эта услуга платная.</a:t>
            </a:r>
          </a:p>
          <a:p>
            <a:endParaRPr lang="ru-RU" dirty="0"/>
          </a:p>
        </p:txBody>
      </p:sp>
      <p:pic>
        <p:nvPicPr>
          <p:cNvPr id="16388" name="Picture 4" descr="http://perspektiva.ulan-ude-eg.ru/images/20200205_152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57606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660232" cy="122393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Обслуживание пользователей с ограниченными возможностями здоровья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524176" cy="5328592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 классе для пользователей с нарушениями зрения установлено портативное устройство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PEARI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устройство  предназначено для чтения книг, газет, журналов, этикеток, инструкций незрячими и слабовидящими людьми. Машина является  незаменимым помощником для любого человека со значительной потерей зрения, при которой самостоятельное чтение не представляется возможным. </a:t>
            </a: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прост: печатный текст помещается под сканирующий элемент, который фотографирует изображение для последующего распознавания. После этого распознанный текст воспроизводится синтезатором речи (поддерживается русский язык).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https://www.surgpu.ru/media/uploads/2015/12/29/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8" y="1412776"/>
            <a:ext cx="3984104" cy="453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powerpointbase.com-847</Template>
  <TotalTime>137</TotalTime>
  <Words>326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ПУТЕВОДИТЕЛЬ ПО БИБЛИОТЕКЕ.</vt:lpstr>
      <vt:lpstr>БИБЛИОТЕКА В ИНФОРМАЦИОННО-ОБРАЗОВАТЕЛЬНОЙ СРЕДЕ АКАДЕМИИ</vt:lpstr>
      <vt:lpstr>Презентация PowerPoint</vt:lpstr>
      <vt:lpstr>АБОНЕМЕНТ УЧЕБНОЙ ЛИТЕРАТУРЫ.</vt:lpstr>
      <vt:lpstr>АБОНЕМЕНТ НАУЧНОЙ ЛИТЕРАТУРЫ</vt:lpstr>
      <vt:lpstr>Абонемент художественной литературы</vt:lpstr>
      <vt:lpstr>Читальный зал периодической  литературы</vt:lpstr>
      <vt:lpstr>ИНТЕРНЕТ- КЛАСС</vt:lpstr>
      <vt:lpstr>Обслуживание пользователей с ограниченными возможностями здоровья</vt:lpstr>
      <vt:lpstr>УСЛУГИ БИБЛИОТЕКИ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ПУТЕВОДИТЕЛЬ ПО БИБЛИОТЕКЕ.</dc:title>
  <dc:creator>ASUS</dc:creator>
  <cp:lastModifiedBy>Пользователь</cp:lastModifiedBy>
  <cp:revision>32</cp:revision>
  <dcterms:created xsi:type="dcterms:W3CDTF">2022-01-08T13:10:54Z</dcterms:created>
  <dcterms:modified xsi:type="dcterms:W3CDTF">2022-01-10T07:28:03Z</dcterms:modified>
</cp:coreProperties>
</file>