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78638" y="2299830"/>
            <a:ext cx="78007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основных вопросов и ответов о Единой методике социально-психологического тестирования </a:t>
            </a:r>
          </a:p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(ЕМ СПТ)</a:t>
            </a:r>
          </a:p>
        </p:txBody>
      </p:sp>
    </p:spTree>
    <p:extLst>
      <p:ext uri="{BB962C8B-B14F-4D97-AF65-F5344CB8AC3E}">
        <p14:creationId xmlns:p14="http://schemas.microsoft.com/office/powerpoint/2010/main" val="496667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404664"/>
            <a:ext cx="6512511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9. Важно ли в каких условиях и в каком состоянии заполняется тест?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71600" y="2204864"/>
            <a:ext cx="6400800" cy="347472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Да. Эти обстоятельства существенно влияют на результаты теста.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любого человека естественно испытать напряженность в подобных ситуациях.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Обучающийся должен быть подготовлен к процедуре тестирования: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Перед проведением СПТ необходимо разъяснить цель и процедуру тестирования, настроить на работу и замотивировать отвечать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откровенно.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Тестирование должно проводиться в комфортных условиях.</a:t>
            </a:r>
          </a:p>
        </p:txBody>
      </p:sp>
    </p:spTree>
    <p:extLst>
      <p:ext uri="{BB962C8B-B14F-4D97-AF65-F5344CB8AC3E}">
        <p14:creationId xmlns:p14="http://schemas.microsoft.com/office/powerpoint/2010/main" val="84115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92696"/>
            <a:ext cx="6512511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10. В чем заключается конфиденциальность проведения тестирования?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1988840"/>
            <a:ext cx="7046168" cy="40507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Все результаты тестирования строго конфиденциальны!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образовательной организации должно быть положение о конфиденциальной информации.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Каждому обучающемуся присваивается индивидуальный код участника, который делает невозможным персонификацию данных.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Персональные результаты могут быть доступны только трем лицам: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Родителю, обучающемуся, педагогу-психологу.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998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512511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11. На основании чего делаются выводы в методике СПТ?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71600" y="1763688"/>
            <a:ext cx="6400800" cy="3474720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Методика основана на представлении о непрерывности и единовременности совместного воздействия на обучающегося «факторов риска» и «факторов защиты».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«факторы риска» начинают преобладать над «факторами защиты» – обучающемуся необходимо оказать психолого-педагогическую помощь и социальную поддержку и предотвратить таким образом вовлечение в негативные проявления, в том числе наркопотребление.</a:t>
            </a:r>
          </a:p>
        </p:txBody>
      </p:sp>
    </p:spTree>
    <p:extLst>
      <p:ext uri="{BB962C8B-B14F-4D97-AF65-F5344CB8AC3E}">
        <p14:creationId xmlns:p14="http://schemas.microsoft.com/office/powerpoint/2010/main" val="2814963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512511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12. Что такое «факторы риска»?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700808"/>
            <a:ext cx="6912768" cy="4176464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«Факторы риска» - социально-психологические условия, повышающие угрозу вовлечения в зависимое поведение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Подверженность негативному влиянию группы.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Подверженность влиянию асоциальных установок социума.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Склонность к рискованным поступкам.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Склонность к совершению необдуманных поступков.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Трудность переживания жизненных неудач.</a:t>
            </a:r>
          </a:p>
        </p:txBody>
      </p:sp>
    </p:spTree>
    <p:extLst>
      <p:ext uri="{BB962C8B-B14F-4D97-AF65-F5344CB8AC3E}">
        <p14:creationId xmlns:p14="http://schemas.microsoft.com/office/powerpoint/2010/main" val="4228072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6512511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13. Что такое «факторы защиты»?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268760"/>
            <a:ext cx="6400800" cy="4896544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«Факторы защиты» - обстоятельства, повышающие социально-психологическую устойчивость к воздействию «факторов риска».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Методика оценивает такие параметры как: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Благополучие взаимоотношений с социальным окружением.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Активность жизненной позиции, социальная активность.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Умение говорить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сомнительным предложениям.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Психологическую устойчивость и уверенность в своих силах в трудных жизненных ситуациях.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6512511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14. Какова периодичность проведения СПТ?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71600" y="1916832"/>
            <a:ext cx="6400800" cy="347472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Тестирование проводится на регулярной основе 1 раз в год начиная с 7 класса.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Методика СПТ применяется для тестирования лиц подросткового и юношеского возраста начиная с 13 лет.</a:t>
            </a:r>
          </a:p>
        </p:txBody>
      </p:sp>
    </p:spTree>
    <p:extLst>
      <p:ext uri="{BB962C8B-B14F-4D97-AF65-F5344CB8AC3E}">
        <p14:creationId xmlns:p14="http://schemas.microsoft.com/office/powerpoint/2010/main" val="2814764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548680"/>
            <a:ext cx="6512511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15. Как быть, если в 7 классе есть 12-летние?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132856"/>
            <a:ext cx="6400800" cy="4176464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проведении разъяснительной работы родители информируются о том, что тестирование проходит ежегодно, начиная с 13 лет.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этом основании родитель может отказаться подписывать добровольное информированное согласие.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же родитель изъявляет желание протестировать ребенка, не достигшего возраста 13 лет, то ему предоставляется такая возможность.</a:t>
            </a:r>
          </a:p>
        </p:txBody>
      </p:sp>
    </p:spTree>
    <p:extLst>
      <p:ext uri="{BB962C8B-B14F-4D97-AF65-F5344CB8AC3E}">
        <p14:creationId xmlns:p14="http://schemas.microsoft.com/office/powerpoint/2010/main" val="1993303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16. Можно ли обмануть методику СПТ?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484784"/>
            <a:ext cx="6400800" cy="4392488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методике используется четырехступенчатый алгоритм селекции недостоверных ответов, что позволяет исключить результаты обучающихся, отвечающих на вопросы не откровенно или формально.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случае, если ответы обучающегося признаны недостоверными, результатом будет описание возможных причин недостоверности ответов.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Недостоверные ответы не участвуют в дальнейшей обработке, т.к. получаемые результаты будут искажены.</a:t>
            </a:r>
          </a:p>
        </p:txBody>
      </p:sp>
    </p:spTree>
    <p:extLst>
      <p:ext uri="{BB962C8B-B14F-4D97-AF65-F5344CB8AC3E}">
        <p14:creationId xmlns:p14="http://schemas.microsoft.com/office/powerpoint/2010/main" val="1684344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17. Допускается ли прохождение повторного тестирования при получении неожиданных или недостоверных результатов?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132856"/>
            <a:ext cx="6400800" cy="347472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Ответы обучающегося выражают его позицию по отношению к тому или иному событию, факту, проявлению.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Повторное проведение теста расценивается как попытка повлиять на обучающегося. Заставляя давать «правильные» ответы на вопросы с целью улучшения результатов по образовательной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2803127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18. Какие результаты будут получены Вами и Вашим ребенком после проведения тестирования?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08712" cy="324036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Основной принцип при сообщении результатов: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«не навреди!»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После теста обучающийся получает обратную связь в виде краткого описания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психологической устойчивости в трудных жизненных ситуациях.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Заключений о наркопотреблении или наркозависимости не делается!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желании можно обратиться к педагогу-психологу за более подробными результатами и разъяснениями.</a:t>
            </a:r>
          </a:p>
        </p:txBody>
      </p:sp>
    </p:spTree>
    <p:extLst>
      <p:ext uri="{BB962C8B-B14F-4D97-AF65-F5344CB8AC3E}">
        <p14:creationId xmlns:p14="http://schemas.microsoft.com/office/powerpoint/2010/main" val="409959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84976" cy="3744416"/>
          </a:xfrm>
        </p:spPr>
        <p:txBody>
          <a:bodyPr>
            <a:normAutofit/>
          </a:bodyPr>
          <a:lstStyle/>
          <a:p>
            <a:pPr algn="l"/>
            <a:endParaRPr lang="ru-RU" sz="1600" dirty="0"/>
          </a:p>
          <a:p>
            <a:pPr algn="just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построения научно - обоснованной работы с детьми и родителями по снижению негативных явлений в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подростково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молодежной среде, приобщения к наркотическим средствам и психотропным веществам.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dirty="0"/>
          </a:p>
          <a:p>
            <a:pPr algn="l"/>
            <a:endParaRPr lang="ru-RU" sz="1600" dirty="0"/>
          </a:p>
          <a:p>
            <a:pPr algn="l"/>
            <a:endParaRPr lang="ru-RU" sz="16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76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Зачем проводится массовое социально-психологическое тестирование?</a:t>
            </a:r>
          </a:p>
        </p:txBody>
      </p:sp>
    </p:spTree>
    <p:extLst>
      <p:ext uri="{BB962C8B-B14F-4D97-AF65-F5344CB8AC3E}">
        <p14:creationId xmlns:p14="http://schemas.microsoft.com/office/powerpoint/2010/main" val="3125921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19. Какие результаты тестирования станут известны в образовательной организации?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691640"/>
            <a:ext cx="7632848" cy="347472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 как все результаты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деперсонифицированы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получить индивидуальные результаты обучающегося из работников и руководства образовательной организации никто не сможет без нарушения законодательства Российской Федерации.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конфиденциальной информацией имеет право работать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только педагог-психолог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образовательной организации, который имеет соответствующее образование.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Обнародаваться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обсуждаться будут только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усредненные (среднестатистические) результаты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иметь вид статистического отчета по классу и школе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575229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132856"/>
            <a:ext cx="6400800" cy="3474720"/>
          </a:xfrm>
        </p:spPr>
        <p:txBody>
          <a:bodyPr>
            <a:normAutofit fontScale="92500" lnSpcReduction="10000"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Методика СПТ не выявляет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наркопотребление или наркозависимость.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ней нет ни одного вопроса об употреблении наркотических средств и психотропных веществ.</a:t>
            </a:r>
          </a:p>
        </p:txBody>
      </p:sp>
    </p:spTree>
    <p:extLst>
      <p:ext uri="{BB962C8B-B14F-4D97-AF65-F5344CB8AC3E}">
        <p14:creationId xmlns:p14="http://schemas.microsoft.com/office/powerpoint/2010/main" val="1447098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548680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276872"/>
            <a:ext cx="6400800" cy="3474720"/>
          </a:xfrm>
        </p:spPr>
        <p:txBody>
          <a:bodyPr>
            <a:normAutofit lnSpcReduction="10000"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Методика СПТ является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опросом мнений и не оценивает самих обучающихся!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оцениваются не обучающиеся, а социально – психологические условия,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которых они находятся.</a:t>
            </a:r>
          </a:p>
        </p:txBody>
      </p:sp>
    </p:spTree>
    <p:extLst>
      <p:ext uri="{BB962C8B-B14F-4D97-AF65-F5344CB8AC3E}">
        <p14:creationId xmlns:p14="http://schemas.microsoft.com/office/powerpoint/2010/main" val="448333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492896"/>
            <a:ext cx="6400800" cy="3474720"/>
          </a:xfrm>
        </p:spPr>
        <p:txBody>
          <a:bodyPr>
            <a:normAutofit lnSpcReduction="10000"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результаты тестирования распространяется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режим конфиденциальности.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Персональные результаты могут быть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доступны только трем лицам: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родителю, обучающемуся, педагогу – психологу. </a:t>
            </a:r>
          </a:p>
        </p:txBody>
      </p:sp>
    </p:spTree>
    <p:extLst>
      <p:ext uri="{BB962C8B-B14F-4D97-AF65-F5344CB8AC3E}">
        <p14:creationId xmlns:p14="http://schemas.microsoft.com/office/powerpoint/2010/main" val="4197818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обучающегося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или осложнить его жизнь в дальнейшем?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636912"/>
            <a:ext cx="6400800" cy="347472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Методика СПТ проводится ежегодно, начиная с 13 лет, с целью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рискогенности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социально – психологических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условий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,в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которых находится обучающийся, которая может привести к вовлечению в наркопотребление. Таким образом, цель методики – выявить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рискогенность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обстановки вокруг обучающегося.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2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096" y="332656"/>
            <a:ext cx="6512511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Кто инициатор разработки единой методики?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«Единая методика социально – психологического тестирования»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(ЕМ СПТ)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разработана в соответствии с поручением Государственного антинаркотического комитета.</a:t>
            </a:r>
          </a:p>
        </p:txBody>
      </p:sp>
    </p:spTree>
    <p:extLst>
      <p:ext uri="{BB962C8B-B14F-4D97-AF65-F5344CB8AC3E}">
        <p14:creationId xmlns:p14="http://schemas.microsoft.com/office/powerpoint/2010/main" val="313837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3. Кем разработана методика тестирования?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8496944" cy="4853136"/>
          </a:xfrm>
        </p:spPr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Методика социально – психологического тестирования разрабатывалась специалистами МГУ им. М.В. Ломоносова и ФГНБУ «Центр защиты прав и интересов детей».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Апробировалась в течение 2018 – 2019 учебного года. В апробации участвовало более 300 тысяч обучаю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щи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хся.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Методика имеет положительные экспертные заключения.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80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На основании какого документа будут даваться разъяснения относительно Единой методики социально – психологического тестирования?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492896"/>
            <a:ext cx="6400800" cy="34747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 ответы будут даваться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 основе официального Руководства по использованию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методики социально – психологического тестирования,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утвержденного Департаментом государственной политики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сфере защиты прав детей Министерства просвещения Российской Федерации.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93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19767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На что направлена методика социально – психологического тестирования, в чем ее суть?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564904"/>
            <a:ext cx="8208912" cy="3873329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Методика не оценивает!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работе с ней подростки, юноши и девушки сами оценивают социально – психологические условия , в которых находятся.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опрос, выявляющий мнения,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представления и позиции обучающихся относительно их самих и обстоятельств, в которых они находятся. </a:t>
            </a:r>
          </a:p>
        </p:txBody>
      </p:sp>
    </p:spTree>
    <p:extLst>
      <p:ext uri="{BB962C8B-B14F-4D97-AF65-F5344CB8AC3E}">
        <p14:creationId xmlns:p14="http://schemas.microsoft.com/office/powerpoint/2010/main" val="416022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0556"/>
            <a:ext cx="8229600" cy="141025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6. Выявляет ли методика СПТ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или наркозависимость?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132857"/>
            <a:ext cx="8229600" cy="3993307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может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быть использована для формулировки заключения о наркотической или иной зависимости.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Она выявляет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социально-психологические предпосылки, которые в определенных обстоятельствах могут спровоцировать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желание попробовать наркотик.</a:t>
            </a:r>
          </a:p>
        </p:txBody>
      </p:sp>
    </p:spTree>
    <p:extLst>
      <p:ext uri="{BB962C8B-B14F-4D97-AF65-F5344CB8AC3E}">
        <p14:creationId xmlns:p14="http://schemas.microsoft.com/office/powerpoint/2010/main" val="2378603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92696"/>
            <a:ext cx="6512511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7. Кто может дать заключение о том, что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обучающийся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употребляет наркотики?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71600" y="2564904"/>
            <a:ext cx="6400800" cy="3474720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Такое заключение может дать только врач-нарколог после проведения профилактического медицинского осмотра, включающего забор и анализ биологического материала (кровь, моча и т.д.) с использованием химико-токсикологического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50330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32656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Можно ли сказать, что методика СПТ изучает «глубинные психические проблемы» обучающегося и «копается в его мозгах»?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564904"/>
            <a:ext cx="6400800" cy="34747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Нет. Методика не является ни клинической, ни психиатрической. Она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 направлена на изучение глубинных особенностей психики.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Методика оценивает степень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неблагопрятности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условий, в которых находится обучающийся, 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провоцирование обучающегося к пробе наркотика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этими условиями.</a:t>
            </a:r>
          </a:p>
        </p:txBody>
      </p:sp>
    </p:spTree>
    <p:extLst>
      <p:ext uri="{BB962C8B-B14F-4D97-AF65-F5344CB8AC3E}">
        <p14:creationId xmlns:p14="http://schemas.microsoft.com/office/powerpoint/2010/main" val="91960206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</TotalTime>
  <Words>1272</Words>
  <Application>Microsoft Office PowerPoint</Application>
  <PresentationFormat>Экран (4:3)</PresentationFormat>
  <Paragraphs>100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Georgia</vt:lpstr>
      <vt:lpstr>Times New Roman</vt:lpstr>
      <vt:lpstr>Trebuchet MS</vt:lpstr>
      <vt:lpstr>Воздушный поток</vt:lpstr>
      <vt:lpstr>Презентация PowerPoint</vt:lpstr>
      <vt:lpstr>1. Зачем проводится массовое социально-психологическое тестирование?</vt:lpstr>
      <vt:lpstr>2. Кто инициатор разработки единой методики?</vt:lpstr>
      <vt:lpstr>3. Кем разработана методика тестирования?</vt:lpstr>
      <vt:lpstr>4. На основании какого документа будут даваться разъяснения относительно Единой методики социально – психологического тестирования?</vt:lpstr>
      <vt:lpstr>5. На что направлена методика социально – психологического тестирования, в чем ее суть? </vt:lpstr>
      <vt:lpstr>6. Выявляет ли методика СПТ наркопотребление или наркозависимость?</vt:lpstr>
      <vt:lpstr>7. Кто может дать заключение о том, что обучающийся  употребляет наркотики?</vt:lpstr>
      <vt:lpstr>8. Можно ли сказать, что методика СПТ изучает «глубинные психические проблемы» обучающегося и «копается в его мозгах»? </vt:lpstr>
      <vt:lpstr>9. Важно ли в каких условиях и в каком состоянии заполняется тест?</vt:lpstr>
      <vt:lpstr>10. В чем заключается конфиденциальность проведения тестирования?</vt:lpstr>
      <vt:lpstr>11. На основании чего делаются выводы в методике СПТ?</vt:lpstr>
      <vt:lpstr>12. Что такое «факторы риска»?</vt:lpstr>
      <vt:lpstr>13. Что такое «факторы защиты»?</vt:lpstr>
      <vt:lpstr>14. Какова периодичность проведения СПТ?</vt:lpstr>
      <vt:lpstr>15. Как быть, если в 7 классе есть 12-летние?</vt:lpstr>
      <vt:lpstr>16. Можно ли обмануть методику СПТ?</vt:lpstr>
      <vt:lpstr>17. Допускается ли прохождение повторного тестирования при получении неожиданных или недостоверных результатов?</vt:lpstr>
      <vt:lpstr>18. Какие результаты будут получены Вами и Вашим ребенком после проведения тестирования?</vt:lpstr>
      <vt:lpstr>19. Какие результаты тестирования станут известны в образовательной организации?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обучающегося или осложнить его жизнь в дальнейшем?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Назначение и область применения</dc:title>
  <dc:creator>ckc</dc:creator>
  <cp:lastModifiedBy>Лариса</cp:lastModifiedBy>
  <cp:revision>41</cp:revision>
  <dcterms:created xsi:type="dcterms:W3CDTF">2019-09-10T09:04:50Z</dcterms:created>
  <dcterms:modified xsi:type="dcterms:W3CDTF">2022-09-19T12:06:29Z</dcterms:modified>
</cp:coreProperties>
</file>