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B79027-6263-4379-AAEC-C3875C462016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45D774-2E6A-470A-805F-0D5987705705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9027-6263-4379-AAEC-C3875C462016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5D774-2E6A-470A-805F-0D5987705705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9027-6263-4379-AAEC-C3875C462016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5D774-2E6A-470A-805F-0D5987705705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9027-6263-4379-AAEC-C3875C462016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5D774-2E6A-470A-805F-0D598770570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9027-6263-4379-AAEC-C3875C462016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5D774-2E6A-470A-805F-0D598770570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9027-6263-4379-AAEC-C3875C462016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5D774-2E6A-470A-805F-0D5987705705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9027-6263-4379-AAEC-C3875C462016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5D774-2E6A-470A-805F-0D5987705705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9027-6263-4379-AAEC-C3875C462016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5D774-2E6A-470A-805F-0D5987705705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9027-6263-4379-AAEC-C3875C462016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5D774-2E6A-470A-805F-0D59877057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9027-6263-4379-AAEC-C3875C462016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5D774-2E6A-470A-805F-0D59877057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9027-6263-4379-AAEC-C3875C462016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5D774-2E6A-470A-805F-0D59877057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DB79027-6263-4379-AAEC-C3875C462016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945D774-2E6A-470A-805F-0D598770570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fif"/><Relationship Id="rId2" Type="http://schemas.openxmlformats.org/officeDocument/2006/relationships/image" Target="../media/image13.jf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fif"/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Вклад отечественных врачей в развитие философии и медицины.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856" y="5981700"/>
            <a:ext cx="6400800" cy="1752600"/>
          </a:xfrm>
        </p:spPr>
        <p:txBody>
          <a:bodyPr/>
          <a:lstStyle/>
          <a:p>
            <a:r>
              <a:rPr lang="ru-RU" dirty="0" smtClean="0"/>
              <a:t>Выполнили студенты 205 группы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4661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76056" cy="453650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4552" y="2161910"/>
            <a:ext cx="4104130" cy="469609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4869160"/>
            <a:ext cx="50445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Это по своему характеру аналитическая работа восполнила существовавшие в то время в медицине пробел и для своего времени была прогрессивной. Теория Вирхова оказала большое тормозящее влияние на развитие теоретической и клинической медицины во второй половине XIX в.</a:t>
            </a:r>
            <a:endParaRPr lang="ru-RU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5109701" y="188640"/>
            <a:ext cx="401001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Вирхов выполнил существенно важную для своего времени работ; в области описания классификации и терминологии основных патологических состояний. Он впервые выделил ряд новых нозологических  форм (мутное набухание различных органов, амилоидоз, лейкемия и др.).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943492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5496" y="116632"/>
            <a:ext cx="9001000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Естественно-научные </a:t>
            </a:r>
            <a:r>
              <a:rPr lang="ru-RU" dirty="0"/>
              <a:t>открытия XIX века (создание клеточной теории, закона сохранения и превращения энергии, эволюционного учения и др.) явились основой для материалистического понимания законов природы, взаимодействия организма и окружающей среды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Это существенно повлияло на дальнейшее развитие и углубление представлений о механизмах развития патологического процесса в организме, коренным образом изменило условия работы врачей (новые методы обследования и лечения больных, диагностики и лечения заболеваний).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Взаимодействие </a:t>
            </a:r>
            <a:r>
              <a:rPr lang="ru-RU" dirty="0"/>
              <a:t>медицины и естествознания во многом определило последующий процесс дифференциации медицинских дисциплин и формирование новых научных направлений (</a:t>
            </a:r>
            <a:r>
              <a:rPr lang="ru-RU" dirty="0" err="1"/>
              <a:t>патоанатомия</a:t>
            </a:r>
            <a:r>
              <a:rPr lang="ru-RU" dirty="0"/>
              <a:t>, патофизиология, морфология, микробиология, гигиена, социальная медицина и др.)</a:t>
            </a:r>
          </a:p>
        </p:txBody>
      </p:sp>
    </p:spTree>
    <p:extLst>
      <p:ext uri="{BB962C8B-B14F-4D97-AF65-F5344CB8AC3E}">
        <p14:creationId xmlns:p14="http://schemas.microsoft.com/office/powerpoint/2010/main" val="3646631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/>
              <a:t>БЛАГОДАРИМ ЗА ВНИМАНИЕ!!!!!!!!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983623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060849"/>
            <a:ext cx="8928992" cy="34563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История медицины в России на протяжении многих столетий была связана с государевым двором. Единственным источником медицинской помощи в провинции до XIX века служили травники и целители, которые принимали больных за деньги или иные подношения — например, «за чарку и угощение в кабаке</a:t>
            </a:r>
            <a:r>
              <a:rPr lang="ru-RU" dirty="0" smtClean="0"/>
              <a:t>» </a:t>
            </a:r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северных областях </a:t>
            </a:r>
            <a:r>
              <a:rPr lang="ru-RU" dirty="0" err="1"/>
              <a:t>знахарствовали</a:t>
            </a:r>
            <a:r>
              <a:rPr lang="ru-RU" dirty="0"/>
              <a:t> в основном мужчины, тогда как на юге и в Малороссии это ремесло считалось </a:t>
            </a:r>
            <a:r>
              <a:rPr lang="ru-RU" dirty="0" smtClean="0"/>
              <a:t>женским. Даже </a:t>
            </a:r>
            <a:r>
              <a:rPr lang="ru-RU" dirty="0"/>
              <a:t>в XIX веке не в каждом уездном городе имелся профессиональный лекарь, врача приходилось «выписывать» из губернского </a:t>
            </a:r>
            <a:r>
              <a:rPr lang="ru-RU" dirty="0" smtClean="0"/>
              <a:t>центра. На </a:t>
            </a:r>
            <a:r>
              <a:rPr lang="ru-RU" dirty="0"/>
              <a:t>селе первые доктора появились с развитием земской медицины в последней трети этого </a:t>
            </a:r>
            <a:r>
              <a:rPr lang="ru-RU" dirty="0" smtClean="0"/>
              <a:t>века.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249"/>
            <a:ext cx="2987825" cy="190458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1547" y="12249"/>
            <a:ext cx="3491880" cy="190458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3426" y="12249"/>
            <a:ext cx="2690573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633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01416"/>
            <a:ext cx="9144000" cy="525658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56263" cy="1054250"/>
          </a:xfrm>
        </p:spPr>
        <p:txBody>
          <a:bodyPr/>
          <a:lstStyle/>
          <a:p>
            <a:r>
              <a:rPr lang="ru-RU" sz="4000" dirty="0"/>
              <a:t>Больничные палаты Троице-Сергиевой лавры (1630-е годы)</a:t>
            </a:r>
          </a:p>
        </p:txBody>
      </p:sp>
    </p:spTree>
    <p:extLst>
      <p:ext uri="{BB962C8B-B14F-4D97-AF65-F5344CB8AC3E}">
        <p14:creationId xmlns:p14="http://schemas.microsoft.com/office/powerpoint/2010/main" val="2886724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/>
              <a:t>Бобров Александр Алексеевич (1850-1904 гг.)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836712"/>
            <a:ext cx="7756263" cy="1054250"/>
          </a:xfrm>
        </p:spPr>
        <p:txBody>
          <a:bodyPr/>
          <a:lstStyle/>
          <a:p>
            <a:r>
              <a:rPr lang="ru-RU" sz="2800" dirty="0"/>
              <a:t>Выдающиеся деятели медицины ХIХ-</a:t>
            </a:r>
            <a:r>
              <a:rPr lang="ru-RU" sz="2800" dirty="0" err="1"/>
              <a:t>го</a:t>
            </a:r>
            <a:r>
              <a:rPr lang="ru-RU" sz="2800" dirty="0"/>
              <a:t> века,</a:t>
            </a:r>
            <a:br>
              <a:rPr lang="ru-RU" sz="2800" dirty="0"/>
            </a:br>
            <a:r>
              <a:rPr lang="ru-RU" sz="2800" dirty="0"/>
              <a:t>внесшие значительный вклад в развитие отечественной науки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729626"/>
            <a:ext cx="2233484" cy="412837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33485" y="2890422"/>
            <a:ext cx="688913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</a:t>
            </a:r>
            <a:r>
              <a:rPr lang="ru-RU" dirty="0" smtClean="0"/>
              <a:t>ыдающийся русский  хирург. Во время русско-турецкой войны (1877 г.) находился на фронте. С 1884 г. - доцент кафедры оперативной хирургии и хирургической анатомии, с 1885 г. - профессор той же кафедры. В 1892 г. возглавил в Ново-Екатерининской больнице хирургическую клинику, в 1893 г. получил факультетскую хирургическую клинику, где до конца жизни оставался профессором. </a:t>
            </a:r>
          </a:p>
          <a:p>
            <a:endParaRPr lang="ru-RU" dirty="0"/>
          </a:p>
          <a:p>
            <a:r>
              <a:rPr lang="ru-RU" dirty="0" smtClean="0"/>
              <a:t>Продолжал и развивал направление Н. И. Пирогова в хирургической анатомии. Автор учебников о вывихах и переломах, по оперативной хирургии и топографической анатомии, выдержавших несколько переизданий. А. А. Бобров разработал оригинальные методы операции грыжи и эхинококка печени, был одним из инициаторов и организаторов съездов российских хирургов.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2839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56263" cy="1054250"/>
          </a:xfrm>
        </p:spPr>
        <p:txBody>
          <a:bodyPr/>
          <a:lstStyle/>
          <a:p>
            <a:r>
              <a:rPr lang="ru-RU" b="1" dirty="0"/>
              <a:t>Боткин Сергей Петрович</a:t>
            </a:r>
            <a:r>
              <a:rPr lang="ru-RU" dirty="0"/>
              <a:t> (1832-1889 гг.)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16832"/>
            <a:ext cx="3923928" cy="4941168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916832"/>
            <a:ext cx="4070122" cy="494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357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" y="188640"/>
            <a:ext cx="9143999" cy="6669360"/>
          </a:xfrm>
        </p:spPr>
        <p:txBody>
          <a:bodyPr>
            <a:normAutofit fontScale="70000" lnSpcReduction="20000"/>
          </a:bodyPr>
          <a:lstStyle/>
          <a:p>
            <a:r>
              <a:rPr lang="ru-RU" sz="2300" dirty="0"/>
              <a:t>Боткин Сергей Петрович </a:t>
            </a:r>
            <a:r>
              <a:rPr lang="ru-RU" sz="2300" dirty="0" smtClean="0"/>
              <a:t>- </a:t>
            </a:r>
            <a:r>
              <a:rPr lang="ru-RU" sz="2300" dirty="0"/>
              <a:t>выдающийся русский врач-терапевт, заложивший основы научной клинической медицины в России. По окончании в 1855 г. медицинского факультета Московского университета в составе медицинского отряда Н. И. Пирогова участвовал в Крымской войне. В 1856 - 1860 гг. работал за границей: в Германии, Австрии, Франции. В 1860 г. в Петербурге защитил докторскую диссертацию "О всасывании жира в кишках" и назначен на должность адъюнкта в академической (факультетской) терапевтической клинике профессора П. Д. </a:t>
            </a:r>
            <a:r>
              <a:rPr lang="ru-RU" sz="2300" dirty="0" err="1"/>
              <a:t>Шипулинского</a:t>
            </a:r>
            <a:r>
              <a:rPr lang="ru-RU" sz="2300" dirty="0"/>
              <a:t> в Императорской Медико-хирургической академии.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sz="2600" dirty="0"/>
              <a:t>С 1861 г. - ординарный профессор этой же клиники. Организовал первую в России клиническую лабораторию, при которой создал первую амбулаторию. Издал три выпуска "Курса клиники внутренних болезней" (1867, 1868 и 1875 гг.), которые вскоре были переведены на немецкий и французский языки. В 1869 г. назначен совещательным членом Военного Медицинского Ученого Комитета. Воспитал плеяду замечательных ученых-медиков, работы которых с 1869 г. издавал в "Архиве клиники внутренних болезней С. П. Боткина" (13 томов). В 1870 г. - назначен почетным лейб-медиком, с 1871 г. - личный врач императрицы Марии Александровны</a:t>
            </a:r>
            <a:r>
              <a:rPr lang="ru-RU" sz="2600" dirty="0" smtClean="0"/>
              <a:t>.</a:t>
            </a:r>
          </a:p>
          <a:p>
            <a:endParaRPr lang="ru-RU" sz="2600" dirty="0"/>
          </a:p>
          <a:p>
            <a:r>
              <a:rPr lang="ru-RU" sz="2600" dirty="0"/>
              <a:t>В 1877 г. сопровождает на войну Александра II, где изучает вопросы постановки медицинского дела на войне: "Письма из Болгарии С. П. Боткина". С 1878 г. - Председатель Общества Русских врачей в Петербурге. С 1881 г. издает "Еженедельную клиническую газету". Плодотворную научную, клиническую и педагогическую работу успешно сочетал с общественной деятельностью: избран Гласным городской Думы, медицинским Попечителем больниц и богаделен, Попечителем новой городской Барачной больницы для инфекционных больных, в которой организует лабораторию и патолого-анатомический кабинет.</a:t>
            </a:r>
          </a:p>
        </p:txBody>
      </p:sp>
    </p:spTree>
    <p:extLst>
      <p:ext uri="{BB962C8B-B14F-4D97-AF65-F5344CB8AC3E}">
        <p14:creationId xmlns:p14="http://schemas.microsoft.com/office/powerpoint/2010/main" val="3844464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476672"/>
            <a:ext cx="8856983" cy="6552728"/>
          </a:xfrm>
        </p:spPr>
        <p:txBody>
          <a:bodyPr>
            <a:normAutofit/>
          </a:bodyPr>
          <a:lstStyle/>
          <a:p>
            <a:r>
              <a:rPr lang="ru-RU" dirty="0"/>
              <a:t>Во второй половине XIX века медицина в своем развитии в значительной степени приблизилась к естествознанию. Шире, чем ранее, стали использовать данные физики, химии и биологии в различных разделах медицины: в распознавании и лечении болезни, в понимании явлений, происходящих в здоровом и больном организме, в теоретических обобщениях. Борьба материализма и идеализма нашла свое отражение в медицине и в первую очередь в ее теоретических разделах. Н. Г. Чернышевский. </a:t>
            </a:r>
          </a:p>
          <a:p>
            <a:endParaRPr lang="ru-RU" dirty="0" smtClean="0"/>
          </a:p>
          <a:p>
            <a:r>
              <a:rPr lang="ru-RU" b="1" dirty="0" smtClean="0"/>
              <a:t>Николай </a:t>
            </a:r>
            <a:r>
              <a:rPr lang="ru-RU" b="1" dirty="0"/>
              <a:t>Гаврилович Чернышевский (1828—1889), </a:t>
            </a:r>
            <a:r>
              <a:rPr lang="ru-RU" dirty="0"/>
              <a:t>революционер, философ, воинствующий материалист, </a:t>
            </a:r>
            <a:r>
              <a:rPr lang="ru-RU" dirty="0" smtClean="0"/>
              <a:t>сыграл большую роль </a:t>
            </a:r>
            <a:r>
              <a:rPr lang="ru-RU" dirty="0"/>
              <a:t>в развитии естественных наук и медицины в России, так как своими сочинениями он оказал большое влияние на воззрения и деятельность многих выдающихся врачей России в середине и второй половине XIX века.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775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" y="3140968"/>
            <a:ext cx="9144000" cy="3877815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В ряде своих сочинений Н. Г. Чернышевский затрагивал близкие к медицине вопросы физиологии и психологии, причем в толковании этих вопросов он указал направление, по которому должны идти исследования естествоиспытателей и врачей. В сочинениях И. М. Сеченова, С. П. Боткина и ряда других врачей можно найти влияние воззрений Н. Г. Чернышевского, отклики на его призывы и конкретные фактические материалы по затронутым им проблемам. Особенное значение для физиологии имело в этом отношении основное философское сочинение Н. Г. Чернышевского— «Антропологический принцип философии», опубликованное в 1860 г. Этот труд Н. Г. Чернышевский посвятил опровержению дуалистических, по существу своему идеалистических теорий, утверждавших, что существует так называемая «духовная субстанция», проявляющаяся в сознании и воле людей и якобы не зависимая от материи, природы. На основании данных естествознания, особенно физиологии, Н. Г. Чернышевский доказывал единство человеческого организма, причинную зависимость ощущения, понятий, воли и сознания человека от внешней материальной среды.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0"/>
            <a:ext cx="3312368" cy="312195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0"/>
            <a:ext cx="3635896" cy="3121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638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-180528" y="2132856"/>
            <a:ext cx="9217024" cy="4536503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Вирхов изложил основные положения своего учения, формулируя их следующим образом: «Для всякого живого существа клетка является последним морфологическим элементом, из которого исходит всякая жизненная деятельность как нормальная, так и патологическая». «Ботаники и зоологи стали учителями физиологов и патологов. Яйца животных и соответствующие им у растений ростковые клетки замостили промежуток между отдельно живущими клетками и высшими органами». «Всякая клетка из клетки... Ненормальная деятельность клеток является источником различных заболеваний... Вся патология есть патология клетки... Клетка является осязаемым субстратом патологической физиологии, краеугольным камнем в твердыне научной медицины». Каждая составная часть животного организма, по Вирхову, имеет свою собственную жизнь. «Жизнь организма есть не что иное, как сумма жизней отдельных клеток, которые соединены в нем. Местом, где разыгрываются патологические процессы, служат сами клетки и примыкающие к ним территории». Из приведенных цитат ясно видно, что Вирхов, провозгласив клетку элементарной и автономной жизненной единицей, переоценивал ее роль. Организм не представлялся Вирхову качественно отличным от входящих в него клеток, а сводился к  сумме  клеток.</a:t>
            </a:r>
          </a:p>
          <a:p>
            <a:endParaRPr lang="ru-RU" dirty="0"/>
          </a:p>
          <a:p>
            <a:r>
              <a:rPr lang="ru-RU" dirty="0"/>
              <a:t>Болезнь Вирхов считал чисто локальным процессом, местным изменением клеток организма, недооценивая роль общих процессов. Он не понимал организм в его целостности и индивидуальности, в его неразрывном единстве с окружающей средой. Для представителей </a:t>
            </a:r>
            <a:r>
              <a:rPr lang="ru-RU" dirty="0" err="1"/>
              <a:t>локалисти</a:t>
            </a:r>
            <a:r>
              <a:rPr lang="ru-RU" dirty="0"/>
              <a:t>-ческой, </a:t>
            </a:r>
            <a:r>
              <a:rPr lang="ru-RU" dirty="0" err="1"/>
              <a:t>органоидной</a:t>
            </a:r>
            <a:r>
              <a:rPr lang="ru-RU" dirty="0"/>
              <a:t>, целлюлярной патологии нет болезней, не имеющих местной локализации, и даже самая постановка вопроса об общих для всего организма болезнях для них является нелепостью. Вирхов писал: «Я утверждаю, что ни один врач не может правильно мыслить о болезненном процессе, если он не в состоянии указать ему места в теле... Патологические явления... всюду приводят нас к тому же целлюлярному началу, они всюду противоречат мысли о единстве организма... Нужно отбросить баснословное единство и иметь в виду отдельные части, клетки как причину существования»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8702" y="548680"/>
            <a:ext cx="9036496" cy="1054250"/>
          </a:xfrm>
        </p:spPr>
        <p:txBody>
          <a:bodyPr/>
          <a:lstStyle/>
          <a:p>
            <a:r>
              <a:rPr lang="ru-RU" sz="1400" b="1" dirty="0"/>
              <a:t>Рудольф Вирхов (1821 — 1902) </a:t>
            </a:r>
            <a:r>
              <a:rPr lang="ru-RU" sz="1400" dirty="0"/>
              <a:t>получил медицинское образование в Берлине и начал свою научную деятельность под руководством Иоганна Мюллера. С 1843 г. Вирхов работал прозектором в берлинской больнице «Шарите». Основные свои взгляды того периода Вирхов выразил в 1845 г. в докладе «О необходимости и правильности медицины, основанной на механистической точке зрения». Вирхов объединил группу молодых врачей, начавшую в 1847 г. издавать журнал «Архив патологической анатомии, физиологии и клинической медицины», получивший впоследствии название «Архив Вирхова». </a:t>
            </a:r>
          </a:p>
        </p:txBody>
      </p:sp>
    </p:spTree>
    <p:extLst>
      <p:ext uri="{BB962C8B-B14F-4D97-AF65-F5344CB8AC3E}">
        <p14:creationId xmlns:p14="http://schemas.microsoft.com/office/powerpoint/2010/main" val="2438152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116</TotalTime>
  <Words>1463</Words>
  <Application>Microsoft Office PowerPoint</Application>
  <PresentationFormat>Экран (4:3)</PresentationFormat>
  <Paragraphs>31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Book Antiqua</vt:lpstr>
      <vt:lpstr>Times New Roman</vt:lpstr>
      <vt:lpstr>Wingdings</vt:lpstr>
      <vt:lpstr>Твердый переплет</vt:lpstr>
      <vt:lpstr>Вклад отечественных врачей в развитие философии и медицины.</vt:lpstr>
      <vt:lpstr>Презентация PowerPoint</vt:lpstr>
      <vt:lpstr>Больничные палаты Троице-Сергиевой лавры (1630-е годы)</vt:lpstr>
      <vt:lpstr>Выдающиеся деятели медицины ХIХ-го века, внесшие значительный вклад в развитие отечественной науки </vt:lpstr>
      <vt:lpstr>Боткин Сергей Петрович (1832-1889 гг.)</vt:lpstr>
      <vt:lpstr>Презентация PowerPoint</vt:lpstr>
      <vt:lpstr>Презентация PowerPoint</vt:lpstr>
      <vt:lpstr>Презентация PowerPoint</vt:lpstr>
      <vt:lpstr>Рудольф Вирхов (1821 — 1902) получил медицинское образование в Берлине и начал свою научную деятельность под руководством Иоганна Мюллера. С 1843 г. Вирхов работал прозектором в берлинской больнице «Шарите». Основные свои взгляды того периода Вирхов выразил в 1845 г. в докладе «О необходимости и правильности медицины, основанной на механистической точке зрения». Вирхов объединил группу молодых врачей, начавшую в 1847 г. издавать журнал «Архив патологической анатомии, физиологии и клинической медицины», получивший впоследствии название «Архив Вирхова». 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Вклад отечественных врачей в развитие философии и медицины.</dc:title>
  <dc:creator>Аня с Днем рождения!</dc:creator>
  <cp:lastModifiedBy>Admin</cp:lastModifiedBy>
  <cp:revision>7</cp:revision>
  <dcterms:created xsi:type="dcterms:W3CDTF">2021-12-27T11:52:56Z</dcterms:created>
  <dcterms:modified xsi:type="dcterms:W3CDTF">2022-01-18T09:30:48Z</dcterms:modified>
</cp:coreProperties>
</file>