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 Light" charset="1" panose="020B0306030504020204"/>
      <p:regular r:id="rId10"/>
    </p:embeddedFont>
    <p:embeddedFont>
      <p:font typeface="Open Sans Light Bold" charset="1" panose="020B0806030504020204"/>
      <p:regular r:id="rId11"/>
    </p:embeddedFont>
    <p:embeddedFont>
      <p:font typeface="Open Sans Light Italics" charset="1" panose="020B0306030504020204"/>
      <p:regular r:id="rId12"/>
    </p:embeddedFont>
    <p:embeddedFont>
      <p:font typeface="Open Sans Light Bold Italics" charset="1" panose="020B0806030504020204"/>
      <p:regular r:id="rId13"/>
    </p:embeddedFont>
    <p:embeddedFont>
      <p:font typeface="Evolventa" charset="1" panose="020B0502020202020204"/>
      <p:regular r:id="rId14"/>
    </p:embeddedFont>
    <p:embeddedFont>
      <p:font typeface="Evolventa Bold" charset="1" panose="020B0702020202020204"/>
      <p:regular r:id="rId15"/>
    </p:embeddedFont>
    <p:embeddedFont>
      <p:font typeface="Evolventa Italics" charset="1" panose="020B0502020202020204"/>
      <p:regular r:id="rId16"/>
    </p:embeddedFont>
    <p:embeddedFont>
      <p:font typeface="Evolventa Bold Italics" charset="1" panose="020B07020202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6700" y="2691765"/>
            <a:ext cx="14771912" cy="3220306"/>
            <a:chOff x="0" y="0"/>
            <a:chExt cx="5388834" cy="1174776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5388833" cy="1174776"/>
            </a:xfrm>
            <a:custGeom>
              <a:avLst/>
              <a:gdLst/>
              <a:ahLst/>
              <a:cxnLst/>
              <a:rect r="r" b="b" t="t" l="l"/>
              <a:pathLst>
                <a:path h="1174776" w="5388833">
                  <a:moveTo>
                    <a:pt x="0" y="0"/>
                  </a:moveTo>
                  <a:lnTo>
                    <a:pt x="5388833" y="0"/>
                  </a:lnTo>
                  <a:lnTo>
                    <a:pt x="5388833" y="1174776"/>
                  </a:lnTo>
                  <a:lnTo>
                    <a:pt x="0" y="1174776"/>
                  </a:lnTo>
                  <a:close/>
                </a:path>
              </a:pathLst>
            </a:custGeom>
            <a:solidFill>
              <a:srgbClr val="E8DFDD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00606" y="3288886"/>
            <a:ext cx="5246391" cy="5246370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1852" r="-11852" t="0" b="0"/>
              </a:stretch>
            </a:blip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310191" y="8520044"/>
            <a:ext cx="4449204" cy="878718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310191" y="8697181"/>
            <a:ext cx="4427220" cy="1022684"/>
            <a:chOff x="0" y="0"/>
            <a:chExt cx="1615062" cy="373078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615062" cy="373078"/>
            </a:xfrm>
            <a:custGeom>
              <a:avLst/>
              <a:gdLst/>
              <a:ahLst/>
              <a:cxnLst/>
              <a:rect r="r" b="b" t="t" l="l"/>
              <a:pathLst>
                <a:path h="373078" w="1615062">
                  <a:moveTo>
                    <a:pt x="0" y="0"/>
                  </a:moveTo>
                  <a:lnTo>
                    <a:pt x="1615062" y="0"/>
                  </a:lnTo>
                  <a:lnTo>
                    <a:pt x="1615062" y="373078"/>
                  </a:lnTo>
                  <a:lnTo>
                    <a:pt x="0" y="373078"/>
                  </a:lnTo>
                  <a:close/>
                </a:path>
              </a:pathLst>
            </a:custGeom>
            <a:solidFill>
              <a:srgbClr val="BF9186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873240" y="8520044"/>
            <a:ext cx="4449204" cy="878718"/>
          </a:xfrm>
          <a:prstGeom prst="rect">
            <a:avLst/>
          </a:prstGeom>
        </p:spPr>
      </p:pic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6463655" y="3288886"/>
            <a:ext cx="5246391" cy="5246370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r="0" t="-19472" b="-19472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873240" y="8697181"/>
            <a:ext cx="4427220" cy="1022684"/>
            <a:chOff x="0" y="0"/>
            <a:chExt cx="1615062" cy="373078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1615062" cy="373078"/>
            </a:xfrm>
            <a:custGeom>
              <a:avLst/>
              <a:gdLst/>
              <a:ahLst/>
              <a:cxnLst/>
              <a:rect r="r" b="b" t="t" l="l"/>
              <a:pathLst>
                <a:path h="373078" w="1615062">
                  <a:moveTo>
                    <a:pt x="0" y="0"/>
                  </a:moveTo>
                  <a:lnTo>
                    <a:pt x="1615062" y="0"/>
                  </a:lnTo>
                  <a:lnTo>
                    <a:pt x="1615062" y="373078"/>
                  </a:lnTo>
                  <a:lnTo>
                    <a:pt x="0" y="373078"/>
                  </a:lnTo>
                  <a:close/>
                </a:path>
              </a:pathLst>
            </a:custGeom>
            <a:solidFill>
              <a:srgbClr val="BF9186"/>
            </a:solidFill>
          </p:spPr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436288" y="8520044"/>
            <a:ext cx="4449204" cy="878718"/>
          </a:xfrm>
          <a:prstGeom prst="rect">
            <a:avLst/>
          </a:prstGeom>
        </p:spPr>
      </p:pic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2012909" y="3273674"/>
            <a:ext cx="5246391" cy="5246370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r="0" t="-20946" b="-20946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2436288" y="8747329"/>
            <a:ext cx="4427220" cy="972536"/>
            <a:chOff x="0" y="0"/>
            <a:chExt cx="1615062" cy="354784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1615062" cy="354784"/>
            </a:xfrm>
            <a:custGeom>
              <a:avLst/>
              <a:gdLst/>
              <a:ahLst/>
              <a:cxnLst/>
              <a:rect r="r" b="b" t="t" l="l"/>
              <a:pathLst>
                <a:path h="354784" w="1615062">
                  <a:moveTo>
                    <a:pt x="0" y="0"/>
                  </a:moveTo>
                  <a:lnTo>
                    <a:pt x="1615062" y="0"/>
                  </a:lnTo>
                  <a:lnTo>
                    <a:pt x="1615062" y="354784"/>
                  </a:lnTo>
                  <a:lnTo>
                    <a:pt x="0" y="354784"/>
                  </a:lnTo>
                  <a:close/>
                </a:path>
              </a:pathLst>
            </a:custGeom>
            <a:solidFill>
              <a:srgbClr val="BF9186"/>
            </a:solid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14856400" y="919624"/>
            <a:ext cx="3150411" cy="758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5F5F5"/>
                </a:solidFill>
                <a:latin typeface="Evolventa"/>
              </a:rPr>
              <a:t>ТВОЙ СТИЛИСТ</a:t>
            </a: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5F5F5"/>
                </a:solidFill>
                <a:latin typeface="Evolventa"/>
              </a:rPr>
              <a:t>РОМАНОВА АННА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85893" y="8569079"/>
            <a:ext cx="3675817" cy="1125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3"/>
              </a:lnSpc>
            </a:pPr>
            <a:r>
              <a:rPr lang="en-US" sz="2952">
                <a:solidFill>
                  <a:srgbClr val="F5F5F5"/>
                </a:solidFill>
                <a:latin typeface="Evolventa"/>
              </a:rPr>
              <a:t>Сергей Семенович</a:t>
            </a:r>
          </a:p>
          <a:p>
            <a:pPr algn="ctr">
              <a:lnSpc>
                <a:spcPts val="4133"/>
              </a:lnSpc>
            </a:pPr>
            <a:r>
              <a:rPr lang="en-US" sz="2952">
                <a:solidFill>
                  <a:srgbClr val="F5F5F5"/>
                </a:solidFill>
                <a:latin typeface="Evolventa"/>
              </a:rPr>
              <a:t> Целуйко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94256" y="589390"/>
            <a:ext cx="6059091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>
                <a:solidFill>
                  <a:srgbClr val="000000"/>
                </a:solidFill>
                <a:latin typeface="Open Sans Light"/>
              </a:rPr>
              <a:t>Имя в истории АГМА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63069" y="1877117"/>
            <a:ext cx="672869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Выполнили студенты 106 группы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119256" y="8696078"/>
            <a:ext cx="3682484" cy="90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5F5F5"/>
                </a:solidFill>
                <a:latin typeface="Evolventa"/>
              </a:rPr>
              <a:t>КИРА АЛЕКСАНДРОВНА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5F5F5"/>
                </a:solidFill>
                <a:latin typeface="Evolventa"/>
              </a:rPr>
              <a:t> МЕЩЕРСКАЯ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895372" y="8790940"/>
            <a:ext cx="3531037" cy="829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5F5F5"/>
                </a:solidFill>
                <a:latin typeface="Evolventa"/>
              </a:rPr>
              <a:t>АЛЕКСАНДР ЕВГЕНЬЕВИЧ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5F5F5"/>
                </a:solidFill>
                <a:latin typeface="Evolventa"/>
              </a:rPr>
              <a:t>БОРОДИН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918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199120" cy="8199120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C4044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4338" y="839581"/>
            <a:ext cx="8010443" cy="647541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2391615" y="962025"/>
            <a:ext cx="952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8199120" y="482600"/>
            <a:ext cx="9896147" cy="921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СЕРГЕЙ СЕМЕНОВИЧ РОДИЛСЯ 1 ЯНВАРЯ 1950 ГОДА В ПОСЕЛКЕ СЕРГИЕВСКИЙ АМУРСКОЙ ОБЛАСТИ. ПОСЛЕ ОКОНЧАНИЯ ШКОЛЫ ПОСТУПИЛ В БЛАГОВЕЩЕНСКИЙ ГОСУДАРСТВЕННЫЙ МЕДИЦИНСКИЙ ИНСТИТУТ, КОТОРЫЙ ОКОНЧИЛ В 1973 ГОДУ; СПЕЦИАЛЬНОСТЬ – ВРАЧ-ЛЕЧЕБНИК. ПОСТУПИВ В АСПИРАНТУРУ, В 1980 ГОДУ СЕРГЕЙ СЕМЕНОВИЧ ЗАЩИТИЛ КАНДИДАТСКУЮ ДИССЕРТАЦИЮ, ЧЕРЕЗ ДЕСЯТЬ ЛЕТ – ДОКТОРСКУЮ ДИССЕРТАЦИЮ. В 1992 ГОДУ ДОКТОРУ МЕДИЦИНСКИХ НАУК С.С. ЦЕЛУЙКО БЫЛО ПРИСВОЕНО УЧЕНОЕ ЗВАНИЕ ПРОФЕССОРА.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С 1976 ГОДА СЕРГЕЙ СЕМЕНОВИЧ ТРУДИЛСЯ НА КАФЕДРЕ ГИСТОЛОГИИ БГМИ АССИСТЕНТОМ, ЗАТЕМ ИСПОЛНЯЛ ОБЯЗАННОСТИ СТАРШЕГО ПРЕПОДАВАТЕЛЯ. С 1978 ГОДА ОН РАБОТАЛ СТАРШИМ НАУЧНЫМ СОТРУДНИКОМ ЛАБОРАТОРИИ ГЕЛИОКЛИМАТОПАТОЛОГИИ ИНСТИТУТА КЛИНИЧЕСКОЙ И ЭКСПЕРИМЕНТАЛЬНОЙ МЕДИЦИНЫ СО АМН СССР, С 1981 ГОДА – В НИИ ФИЗИОЛОГИИ И ПАТОЛОГИИ ДЫХАНИЯ СО АМН СССР (С 1984 ГОДА – ЗАМЕСТИТЕЛЕМ ДИРЕКТОРА ПО НАУЧНОЙ РАБОТЕ).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В 1993 ГОДУ СЕРГЕЙ СЕМЕНОВИЧ ВОЗВРАТИЛСЯ В РОДНОЙ МЕДИЦИНСКИЙ ИНСТИТУТ, СТАВШИЙ К ТОМУ ВРЕМЕНИ АКАДЕМИЕЙ. ОН ВОЗГЛАВИЛ КАФЕДРУ ГИСТОЛОГИИ (С 2014 ГОДА – КАФЕДРА ГИСТОЛОГИИ И БИОЛОГИИ), С 2012 ПО 2019 ГОД ЗАНИМАЛ ДОЛЖНОСТЬ ПРОРЕКТОРА ПО НАУЧНОЙ РАБОТЕ И ИННОВАЦИОННОМУ РАЗВИТИЮ ФГБОУ ВО АМУРСКАЯ ГМА МИНЗДРАВА РОССИИ.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ЗНАЧИТЕЛЬНЫ НАУЧНЫЕ ДОСТИЖЕНИЯ ПРОФЕССОРА С.С. ЦЕЛУЙКО. ИМ БЫЛИ ПОЛУЧЕНЫ НОВЫЕ ВАЖНЫЕ СВЕДЕНИЯ ОБ ОСОБЕННОСТЯХ КОМПЕНСАТОРНО-ПРИСПОСОБИТЕЛЬНЫХ РЕАКЦИЙ ЛЕГКИХ КОРЕННОГО И ПРИЕЗЖЕГО НАСЕЛЕНИЯ НА СЕВЕРЕ, ОТКРЫТЫ МЕХАНИЗМЫ СТРУКТУРНОЙ АДАПТАЦИИ ОРГАНОВ ДЫХАНИЯ ПРИ ХОЛОДОВОМ ВОЗДЕЙСТВИИ,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4338" y="8297863"/>
            <a:ext cx="8104782" cy="181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РАЗРАБОТАНЫ НОВЫЕ МЕТОДЫ АНТИОКСИДАНТНОЙ КОРРЕКЦИИ ХОЛОДОВЫХ ПОВРЕЖДЕНИЙ.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ЗА ГОДЫ РАБОТЫ В МЕДИЦИНСКОЙ АКАДЕМИИ СЕРГЕЙ СЕМЕНОВИЧ ЛИЧНО ПОДГОТОВИЛ 6 ДОКТОРОВ МЕДИЦИНСКИХ НАУК, 20 КАНДИДАТОВ МЕДИЦИНСКИХ НАУК.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918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433425" y="7820646"/>
            <a:ext cx="10681892" cy="1816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ПРОФЕССОР КИРА АЛЕКСАНДРОВНА МЕЩЕРСКАЯ. ПРЕДСТАВИТЕЛЬ ЛЕНИНГРАДСКОЙ ШКОЛЫ БИОЛОГОВ–ЭВОЛЮЦИОНИСТОВ. В СВОЕ ВРЕМЯ ОНА СОЗДАЛА НА КАФЕДРЕ ФАРМАКОЛОГИИ ТВОРЧЕСКУЮ ЛАБОРАТОРИЮ ПО ИЗУЧЕНИЮ ГИПОХОЛЕСТЕРИНЕМИЧЕСКОГО ЭФФЕКТА ОТЕЧЕСТВЕННОГО ПРЕПАРАТА Б-СИТОСТЕРИНА.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142726"/>
            <a:ext cx="6819432" cy="6819432"/>
            <a:chOff x="0" y="0"/>
            <a:chExt cx="1913890" cy="191389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C404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62957" y="1028700"/>
            <a:ext cx="5354842" cy="4760899"/>
            <a:chOff x="0" y="0"/>
            <a:chExt cx="7139789" cy="6347866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0" t="18005" r="0" b="18005"/>
            <a:stretch>
              <a:fillRect/>
            </a:stretch>
          </p:blipFill>
          <p:spPr>
            <a:xfrm>
              <a:off x="0" y="0"/>
              <a:ext cx="7139789" cy="6347866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7433425" y="185068"/>
            <a:ext cx="10378821" cy="745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КАФЕДРА БИОЛОГИИ В БЛАГОВЕЩЕНСКОМ ГОСУДАРСТВЕННОМ МЕДИЦИНСКОМ ИНСТИТУТЕ БЫЛА ОРГАНИЗОВАНА В ЧИСЛЕ ПЕРВЫХ КАФЕДР ДАННОГО ВУЗА. ОРГАНИЗАЦИЯ КАФЕДРЫ НАЧАЛАСЬ 12.11.1952 Г. С ПРИЕЗДОМ В БЛАГОВЕЩЕНСК Д.М.Н. ПРОФ. КИРЫ АЛЕКСАНДРОВНЫ МЕЩЕРСКОЙ. БЛАГОДАРЯ ОРГАНИЗАТОРСКИМ СПОСОБНОСТЯМ И ЭРУДИЦИИ, К.А. МЕЩЕРСКАЯ СУМЕЛА В КОРОТКИЙ СРОК НАЛАДИТЬ УЧЕБНЫЙ ПРОЦЕСС И ОДНОВРЕМЕННО ПРИСТУПИТЬ К НАУЧНО-ИССЛЕДОВАТЕЛЬСКОЙ РАБОТЕ (ФОТО). ПРОФЕССОР К.А. МЕЩЕРСКАЯ ЗАВЕДОВАЛА КАФЕДРОЙ БИОЛОГИИ С 1952 ПО 1957 ГОД. К.А. МЕЩЕРСКАЯ РОДИЛАСЬ В 1909 Г. В СМОЛЕНСКОЙ ГУБЕРНИИ В ДВОРЯНСКОЙ СЕМЬЕ. В 1931 Г. ОКОНЧИЛА 2ОЙ ЛЕНИНГРАДСКИЙ МЕДИЦИНСКИЙ ИНСТИТУТ. ПО ОКОНЧАНИИ ИНСТИТУТА РАБОТАЛА ВРАЧОМ ЗДРАВПУНКТА МЕХАНИЧЕСКОГО ЗАВОДА В ГОРОДЕ КЕМЕРОВО, А С 1933 ПО 1941 ГГ. НАУЧНЫМ СОТРУДНИКОМ В ИНСТИТУТЕ СРАВНИТЕЛЬНОЙ ПАТОЛОГИИ, НАУЧНЫМ СОТРУДНИКОМ ИЭМ, АССИСТЕНТОМ КАФЕДРЫ ФАРМАКОЛОГИИ ПЕДИАТРИЧЕСКОГО МЕДИЦИНСКОГО ИНСТИТУТА В Г. ЛЕНИНГРАДЕ. С 1941 – 1495 ГГ. – НАЧАЛЬНИК САНИТАРНОЙ СЛУЖБЫ МЕДИЦИНСКОГО БАТАЛЬОНА, А ЗАТЕМ – ГЛАВНЫЙ ТОКСИКОЛОГ 23 АРМИИ. ПОСЛЕ ДЕМОБИЛИЗАЦИИ ИЗ КРАСНОЙ АРМИИ ДО 1949 Г. АССИСТЕНТ КАФЕДРЫ ФАРМАКОЛОГИИ ПЕДИАТРИЧЕСКОГО МЕДИЦИНСКОГО ИНСТИТУТА И СТАРШИЙ НАУЧНЫЙ СОТРУДНИК ЛЕНИНГРАДСКОГО НАУЧНО-ИССЛЕДОВАТЕЛЬСКОГО ХИМИКО-ФАРМАЦЕВТИЧЕСКОГО ИНСТИТУТА.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4584" y="7294863"/>
            <a:ext cx="7238841" cy="2168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ПРОФЕССОРОМ К.А.МЕЩЕРСКОЙ БЫЛИ ЗАЛОЖЕНЫ ПЕРСПЕКТИВНЫЕ ОСНОВЫ ИССЛЕДОВАНИЙ ЛЕКАРСТВЕННОЙ ФЛОРЫ ДАЛЬНЕГО ВОСТОКА. ЭТО НАПРАВЛЕНИЕ РАЗВИЛ, СОЗДАВ СОБСТВЕННУЮ НАУЧНУЮ ШКОЛУ, ПРОФЕССОР ВЛАДИМИР АНАТОЛЬЕВИЧ ДОРОВСКИХ.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F918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66514"/>
            <a:ext cx="6819432" cy="6819432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C4044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7070781" y="482600"/>
            <a:ext cx="10806999" cy="921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АЛЕКСАНДР ЕВГЕНЬЕВИЧ БОРОДИН – ПЕРВЫЙ ДЕКАН БЛАГОВЕЩЕНСКОГО ГОСУДАРСТВЕННОГО МЕДИЦИНСКОГО ИНСТИТУТА, ЗАВ. КАФЕДРОЙ БИОХИМИИ В ПЕРИОД 1954 -75ГГ.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В 1952Г. РАСПОРЯЖЕНИЕМ МЗ РСФСР АЛЕКСАНДР ЕВГЕНЬЕВИЧ БЫЛ НАПРАВЛЕН В ОТКРЫВАЕМЫЙ В БЛАГОВЕЩЕНСКЕ МЕДИЦИНСКИЙ ИНСТИТУТ И В СЕНТЯБРЕ ПЕРВЫМ ЗАЧИСЛЕН В ШТАТ КАФЕДРЫ БИОХИМИИ НА ДОЛЖНОСТЬ АССИСТЕНТА. 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В ФЕВРАЛЕ 1953 ГОДА КАФЕДРА ПРИНЯЛА ПЕРВЫХ СТУДЕНТОВ. ЗАБОТА О МАТЕРИАЛЬНОМ ОБЕСПЕЧЕНИИ УЧЕБНОГО ПРОЦЕССА, ЭСТЕТИЧЕСКОЕ ОФОРМЛЕНИЕ КАФЕДРЫ, ДОБРОЖЕЛАТЕЛЬНОЕ ОТНОШЕНИЕ К СТУДЕНТАМ СТАЛИ ДОБРОЙ ТРАДИЦИЕЙ КАФЕДРЫ БИОХИМИИ.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ПОД РУКОВОДСТВОМ А.Е. БОРОДИНА НА КАФЕДРЕ ВЫПОЛНИЛА И ЗАЩИТИЛА КАНДИДАТСКУЮ ДИССЕРТАЦИЮ АССИСТЕНТ И.И. СОКОЛОВА,  А ТАКЖЕ Е.А. ЯЦЕНКО И Л.Г. ТЕРТЫЧНАЯ.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НА КАФЕДРЕ РАЗМЕЩЕНО ВЫСКАЗЫВАНИЕ ОТЕЧЕСТВЕННОГО БИОХИМИКА АКАДЕМИКА В.А. ЭНГЕЛЬГАРДТА «НАУКА И ИСКУССТВО ПРЕДСТАВЛЯЮТ ДВЕ ОБЛАСТИ ВЕЛИЧАЙШЕГО ПРОЯВЛЕНИЯ ЧЕЛОВЕЧЕСКОГО ДУХА». АЛЕКСАНДР ЕВГЕНЬЕВИЧ СОЗДАЛ НА КАФЕДРЕ ПОРТРЕТНУЮ ГАЛЕРЕЮ УЧЕНЫХ ХИМИКОВ, БИОЛОГОВ, МЕДИКОВ, ПИСАТЕЛЕЙ, ПОЭТОВ, КОМПОЗИТОРОВ.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СУДЬБА А.Е. БОРОДИНА СЛОЖИЛАСЬ НЕ ПРОСТО. ОН МНОГО ПЕРЕЖИВАЛ, ЧТО ЕГО ДОКТОРСКАЯ ДИССЕРТАЦИЯ НЕ НАШЛА ПОНИМАНИЯ У ИМЕНИТЫХ УЧЕНЫХ, НО НА КОМПРОМИСС НЕ ШЕЛ.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СВЕТЛУЮ ПАМЯТЬ О СЕБЕ ОСТАВИЛ АЛЕКСАНДР ЕВГЕНЬЕВИЧ В ДВУХ ВУЗАХ – ИРКУТСКА И БЛАГОВЕЩЕНСКА. ПРИ ЖИЗНИ ЕГО ДЕЯТЕЛЬНОСТЬ БЫЛА ОЦЕНЕНА, И ОН БЫЛ НАГРАЖДЕН ОРДЕНОМ «ОТЕЧЕСТВЕННОЙ ВОЙНЫ» II СТЕПЕНИ, ДРУГИМИ ВОЕННЫМИ НАГРАДАМИ, ЗНАКАМИ «ОТЛИЧНИК ЗДРАВООХРАНЕНИЯ РСФСР», «ОТЛИЧНИК ВЫСШЕЙ ШКОЛЫ СССР».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19002" y="734908"/>
            <a:ext cx="4004911" cy="5682643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36949" y="7033198"/>
            <a:ext cx="6382483" cy="287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Evolventa"/>
              </a:rPr>
              <a:t>АЛЕКСАНДР ЕВГЕНЬЕВИЧ ОСТАВИЛ О СЕБЕ СВЕТЛУЮ ПАМЯТЬ У МНОГИХ ПОКОЛЕНИЙ ВЫПУСКНИКОВ БГМИ, КОЛЛЕГ ПО РАБОТЕ И МНОГИХ ЛЮДЕЙ С КЕМ СВЕЛА ЕГО ЖИЗНЬ. В ДЕНЬ ЕГО ЮБИЛЕЯ МНЕ БЫ ХОТЕЛОСЬ, ЧТОБЫ ЗНАВШИЕ ЕГО ЛЮДИ ВСПОМНИЛИ О НЕМ, А НОВОЕ ПОКОЛЕНИЕ СТУДЕНТОВ И СОТРУДНИКОВ АГМА УЗНАЛО О ЕГО ЖИЗНЕННОМ ПУТИ.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DAFCFT5n3wg</dc:identifier>
  <dcterms:modified xsi:type="dcterms:W3CDTF">2011-08-01T06:04:30Z</dcterms:modified>
  <cp:revision>1</cp:revision>
  <dc:title>Презентация для стилиста гайд капсула подборка образов летняя минималистичная геометрическая светлая</dc:title>
</cp:coreProperties>
</file>