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3" r:id="rId7"/>
    <p:sldId id="262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C177A4-0D22-1EC2-D00C-EF83F4F21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D806594-19B4-4493-849F-9DE28DF0E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15FBFB-C4DC-4482-F667-6A42F6DB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AF47-71D5-4BAA-8081-EE9CCAC71B4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CFE9EA-76F0-ED92-0AE9-B58CFD28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BAE4D0-7874-934A-5FFC-1C9784FA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9E55-91AB-43B7-BF8C-033F4D8E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5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BC4BEF-4E73-99D9-0ECC-2F57B6B6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ECB6D1-E1D8-6AB6-5036-F357053EB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80FEBA-D667-95FB-BBB4-195684A3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AF47-71D5-4BAA-8081-EE9CCAC71B4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66ADEC-73C1-58C4-2F4D-C931379B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280564-B155-4DF4-7CF1-D1765442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9E55-91AB-43B7-BF8C-033F4D8E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0DE1B7-274A-692F-AA25-148F27FAB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5B3F48B-3B8C-37C6-B2DA-65327DDE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79E6E9-D919-1E55-3AC8-C55E19C1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AF47-71D5-4BAA-8081-EE9CCAC71B4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242A54-B66C-088B-EC0F-2A7E4EAA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F74966-90F4-5080-DDE3-C2566A1B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9E55-91AB-43B7-BF8C-033F4D8E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7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475624-33FA-494D-FFB9-FD8BCC90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26661D-59AE-7224-FEBD-EA123C71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85B265-7824-3097-E429-6B02BE83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AF47-71D5-4BAA-8081-EE9CCAC71B4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227EA2-3A2D-6766-55F0-43EAC6F2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0C229E-6EDF-C438-D53E-299F2982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9E55-91AB-43B7-BF8C-033F4D8E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527E2F-C6B2-2E0A-EAD4-709AE146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E69DE3-2643-53E4-5E99-553A82624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2158B5-0181-C470-B90B-D4CC5931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AF47-71D5-4BAA-8081-EE9CCAC71B4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E1F75C-34D5-21A2-C838-B0828A57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D4AC39-3E9E-2977-BB26-833C47B5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9E55-91AB-43B7-BF8C-033F4D8E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8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340FE2-C0CE-AA7A-AD34-0938C581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69EFCF-1F1D-8E1B-87D2-5AD3F012C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A547D7-BFB9-159A-0E93-2768EB401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8A4205-4D79-903E-0452-B3B403BE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AF47-71D5-4BAA-8081-EE9CCAC71B4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DD3592-3134-4291-08F2-7D26250B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C8D8BE-45DC-DE09-1C36-6E3C2C47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9E55-91AB-43B7-BF8C-033F4D8E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1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B4031-F741-6D02-1DE8-E4F508D5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DE1E7E-74BB-0BD1-2EB0-0ABEDD166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5DD62F9-FAD7-BBC8-EFD3-C100D6367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41A4BCE-152E-9338-E8BA-99E7AED19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6272586-0C26-50C0-10AC-A84C01350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F8C40B5-39E8-02B7-10AE-3718F61D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AF47-71D5-4BAA-8081-EE9CCAC71B4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0B62262-8AA0-3E66-537F-7C5659E7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C77A22E-298C-364C-CDFD-EE5E3E67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9E55-91AB-43B7-BF8C-033F4D8E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9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364C1C-6F62-C34D-B2B8-DCC44691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D456F20-2906-80B3-6630-8AC98F540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AF47-71D5-4BAA-8081-EE9CCAC71B4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E52C404-5B3B-BDAE-10B2-0DEF94A3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B9B9F74-5275-1DBB-E222-F3C69862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9E55-91AB-43B7-BF8C-033F4D8E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9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1F4EDD6-F754-9AA9-43A6-DAE50023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AF47-71D5-4BAA-8081-EE9CCAC71B4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ED94EC9-8BA3-20B2-7F2D-60454979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A9413B-6556-6472-080D-7D2A80CE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9E55-91AB-43B7-BF8C-033F4D8E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4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3F0F1F-8184-B6AE-B5F6-5C2C69FE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EABDFB-47EA-B840-E682-A0735B693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7BF8A8-14AE-875F-9CD2-3A0A42970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228610-9836-69E8-0C3A-AE3AED98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AF47-71D5-4BAA-8081-EE9CCAC71B4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02A42CD-5659-BA9C-1D30-87370719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871F94-0E2C-F415-F09A-A776F421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9E55-91AB-43B7-BF8C-033F4D8E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7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0875F9-7614-3585-CF03-1BB8FE5F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1EC90BC-6D06-CC99-D568-50CB0163D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72B7C8B-8C46-28CA-99AD-CE5E50C50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9E7CBE-3D90-FE85-AC88-D50028A0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AF47-71D5-4BAA-8081-EE9CCAC71B4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848CF1B-74A9-D281-788C-FFED22EC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BF0008-859E-A942-E817-B419096F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9E55-91AB-43B7-BF8C-033F4D8E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6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BFC69C-E949-F13E-7990-08DEFA86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CABBDE-9BB4-4D4E-AD3C-927862CD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46C84E-D0E8-2590-2468-720CD60B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7AF47-71D5-4BAA-8081-EE9CCAC71B4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856E15-B8C6-06C2-8922-C243FB5F5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53D40F-742B-3017-2213-534388324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79E55-91AB-43B7-BF8C-033F4D8EB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7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FBEC6-455B-506A-7DC4-BCBD232CD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2344" y="351691"/>
            <a:ext cx="8379655" cy="928469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Имя в истории АГМА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99AD7B-0CF2-BFBF-4F9C-1E1343D61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5929531"/>
            <a:ext cx="6095998" cy="928469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108 группа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Благовещенск, 2022</a:t>
            </a:r>
          </a:p>
        </p:txBody>
      </p:sp>
    </p:spTree>
    <p:extLst>
      <p:ext uri="{BB962C8B-B14F-4D97-AF65-F5344CB8AC3E}">
        <p14:creationId xmlns:p14="http://schemas.microsoft.com/office/powerpoint/2010/main" val="362734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EE5BE985-5013-91E5-DBB3-86FE366C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131" y="443060"/>
            <a:ext cx="5689779" cy="9992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Анфимов Борис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 (1902-1994)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FBF803D-A454-1BE5-2228-93DAE69F1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925" y="600846"/>
            <a:ext cx="4093689" cy="57901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80E83581-49F1-E05C-0448-F37E49A64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121" y="1659116"/>
            <a:ext cx="6967111" cy="4197619"/>
          </a:xfrm>
        </p:spPr>
        <p:txBody>
          <a:bodyPr numCol="1" anchor="ctr">
            <a:noAutofit/>
          </a:bodyPr>
          <a:lstStyle/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Врач-хирург, кандидат медицинских наук,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 года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Благовещенского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медицинского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ВОВ, Работал хирургом в госпиталях Степного и 4-го Украинского фронтов, майор медицинской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1956 – 1963 годах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заведующий кафедрой нормальной анатомии человека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5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FC1A3AC-8EC4-D418-D94A-8F6AF9FD4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668" y="367644"/>
            <a:ext cx="8813852" cy="5454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Доровских Владимир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Анатольевич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(1942-2020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E52FD69-8A58-6A43-86AB-1D8003106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6594" y="1431566"/>
            <a:ext cx="6215406" cy="632198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российский учёный,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организатор науки в области медицины, доктор медицинских наук,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Благовещенский ГМИ в 1965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Амурской государственной медицинской академии (1986—2011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собственную научную школу по исследованию новых лекарственных средств, внедрил в клиническую практику препараты, облегчающие адаптацию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холоду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800 научных трудов,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монографий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учебных пособий, более 30 авторских свидетельств и патентов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его научным руководством подготовлено 16 докторов и 36 кандидатов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endParaRPr lang="ru-RU" sz="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50" y="1555421"/>
            <a:ext cx="5296194" cy="3879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4995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34" y="151991"/>
            <a:ext cx="8173825" cy="85413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Мещерская Кира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(1909-1991)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353" y="1093935"/>
            <a:ext cx="77865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учёный-биолог и фармаколог, доктор медицинских наук,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кафедр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 и фармакологии Благовещенского, а затем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Владивостокского медицинских институтов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школы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биологов–эволюционистов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кафедре фармакологии творческую лабораторию по изучению гипохолестеринемического эффекта отечественного препарата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ситостерина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 были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заложены перспективные основы исследований лекарственной флоры Дальнего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опубликовала 173 научные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подготовила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кандидатов медицинских и биологических наук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736" y="1178777"/>
            <a:ext cx="3388150" cy="4929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34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9187ED-9E49-814D-C5FD-96773692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581" y="348792"/>
            <a:ext cx="5938182" cy="1001707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Лаббок Абрам Иосифович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1901-1971)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BF1C6A9-DF91-561F-10F6-F85A7BCC6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9192" y="1350499"/>
            <a:ext cx="7396606" cy="510586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хирург-уролог, доктор медицинских наук,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1955 по 1962 годы заведовал кафедрой оперативной хирургии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его руководством были выполнены две докторские и 12 кандидатских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диссертаций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1937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защитил докторскую диссертацию на тему «К анатомии и топографии пояснично-крестцового отдела симпатического ствола в связи с оперативными вмешательствами на нём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учеников — доктора медицинских наук, профессора, заслуженные деятели науки РСФСР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87" y="989269"/>
            <a:ext cx="3371850" cy="4943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9400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9187ED-9E49-814D-C5FD-96773692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82" y="128422"/>
            <a:ext cx="6013597" cy="111838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Дионесов Самуил Максимилианович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(1901-1984)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BF1C6A9-DF91-561F-10F6-F85A7BCC6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229" y="1605023"/>
            <a:ext cx="6756400" cy="510586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учёный в области физиологии, доктор биологических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наук, профессор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заведующий кафедрой нормальной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физиологии БГМИ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академика, лауреата Нобелевской премии 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П. Павлова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профессора Л.А.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Орбели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монографий, посвященных физиологии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альгезии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редколлегии всесоюзного академического «Физиологического журнала имени И.М. Сеченова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393" y="999241"/>
            <a:ext cx="3693508" cy="50669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9756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757" y="365125"/>
            <a:ext cx="7306559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Бронштейн Борис Львович (1901-1980)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" y="1690688"/>
            <a:ext cx="3120370" cy="4512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678836" y="1931019"/>
            <a:ext cx="70669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Хирург-онколог, доктор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наук, профессор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школы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онкологов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общей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хирургии БГМИ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первой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СССР монографии «Рак толстой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кишки»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хирургического общества Амурской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0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9187ED-9E49-814D-C5FD-96773692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36" y="470108"/>
            <a:ext cx="6679944" cy="530366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Заболотских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21072B-F2CD-E4D2-C373-18F3A9D447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r="3866"/>
          <a:stretch>
            <a:fillRect/>
          </a:stretch>
        </p:blipFill>
        <p:spPr>
          <a:xfrm>
            <a:off x="7425366" y="735291"/>
            <a:ext cx="4427892" cy="5570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BF1C6A9-DF91-561F-10F6-F85A7BCC6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25" y="1180816"/>
            <a:ext cx="7088475" cy="553106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ректор Амурской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наук, профессор, заведующая кафедрой детских болезней факультета последипломного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тличник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здравоохранения, заслуженный врач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200 научных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году защитила кандидатскую диссертацию «Клинико-патогенетическое значение липидных медиаторов — фактора активации тромбоцитов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лейкотриенов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хронической бронхолегочной патологии у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 года работает заведующей кафедрой детских болезней факультета повышения квалификации и профессиональной переподготовки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 года имеет высшую квалификационную категорию по специальности «педиатрия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05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190</TotalTime>
  <Words>478</Words>
  <Application>Microsoft Office PowerPoint</Application>
  <PresentationFormat>Широкоэкранный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Имя в истории АГМА</vt:lpstr>
      <vt:lpstr> Анфимов Борис Николаевич (1902-1994)</vt:lpstr>
      <vt:lpstr>Доровских Владимир Анатольевич (1942-2020)</vt:lpstr>
      <vt:lpstr>Мещерская Кира Александровна (1909-1991)</vt:lpstr>
      <vt:lpstr>Лаббок Абрам Иосифович (1901-1971)</vt:lpstr>
      <vt:lpstr>Дионесов Самуил Максимилианович (1901-1984)</vt:lpstr>
      <vt:lpstr>Бронштейн Борис Львович (1901-1980)</vt:lpstr>
      <vt:lpstr>Заболотских Татьяна Владимировна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в истории АГМА</dc:title>
  <dc:creator>Евгений Белянин</dc:creator>
  <cp:lastModifiedBy>Таня</cp:lastModifiedBy>
  <cp:revision>17</cp:revision>
  <dcterms:created xsi:type="dcterms:W3CDTF">2022-06-01T12:17:40Z</dcterms:created>
  <dcterms:modified xsi:type="dcterms:W3CDTF">2022-06-02T14:25:38Z</dcterms:modified>
</cp:coreProperties>
</file>