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3" r:id="rId2"/>
    <p:sldId id="278" r:id="rId3"/>
    <p:sldId id="281" r:id="rId4"/>
    <p:sldId id="305" r:id="rId5"/>
    <p:sldId id="297" r:id="rId6"/>
    <p:sldId id="300" r:id="rId7"/>
    <p:sldId id="302" r:id="rId8"/>
    <p:sldId id="298" r:id="rId9"/>
    <p:sldId id="303" r:id="rId10"/>
    <p:sldId id="304" r:id="rId11"/>
    <p:sldId id="296" r:id="rId12"/>
    <p:sldId id="288" r:id="rId13"/>
    <p:sldId id="29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4E625D-AB3A-43EE-8033-66247A5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2D5C48-C3B3-47DE-8A84-851C56DC3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363DD3-D161-4A18-893E-CD3818BEB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122F3C-3C63-41F9-851E-9B0EDD05F7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7164029"/>
      </p:ext>
    </p:extLst>
  </p:cSld>
  <p:clrMapOvr>
    <a:masterClrMapping/>
  </p:clrMapOvr>
  <p:transition spd="med"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CC6AC-B025-4A38-A2F9-AFCDA54AB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51010-9497-4CC6-8DBB-00A05D626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51F33-BFB1-49D6-8A1E-154232388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802A5C-6366-4C8F-AAA9-AC867B518F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485698"/>
      </p:ext>
    </p:extLst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3E4A0-D4CB-4B9A-9AFE-32829A8AF8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F71E7C-4249-4FFF-AEF6-FECC083A08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D8B01-B3B6-4647-B932-852BEF85A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60754-20AF-4674-986A-3947386A79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1062981"/>
      </p:ext>
    </p:extLst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  <p:sldLayoutId id="2147483671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33141A9-3C58-4971-BD4F-5D6CC9A26E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40013" y="1"/>
            <a:ext cx="8604250" cy="136842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4000" b="1">
                <a:latin typeface="Impact" pitchFamily="34" charset="0"/>
              </a:rPr>
              <a:t>Василь Владимирович Быков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E32BDA5-7C44-4ED8-9744-C72B5D96890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1916113"/>
            <a:ext cx="8175625" cy="42481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4400" dirty="0">
                <a:solidFill>
                  <a:schemeClr val="tx2"/>
                </a:solidFill>
                <a:latin typeface="Impact" pitchFamily="34" charset="0"/>
              </a:rPr>
              <a:t>1924 – 2003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4400" dirty="0">
              <a:solidFill>
                <a:schemeClr val="tx2"/>
              </a:solidFill>
              <a:latin typeface="Impact" pitchFamily="34" charset="0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ru-RU" altLang="ru-RU" sz="1400" b="1" i="1" dirty="0">
                <a:solidFill>
                  <a:schemeClr val="tx2"/>
                </a:solidFill>
                <a:latin typeface="Shruti" pitchFamily="2"/>
              </a:rPr>
              <a:t>«Истина заключается в том, что, не смотря на тяжелейшие испытания, мы победили…»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ru-RU" altLang="ru-RU" sz="1400" b="1" i="1" dirty="0">
              <a:solidFill>
                <a:schemeClr val="tx2"/>
              </a:solidFill>
              <a:latin typeface="Shruti" pitchFamily="2"/>
            </a:endParaRPr>
          </a:p>
          <a:p>
            <a:pPr>
              <a:lnSpc>
                <a:spcPct val="90000"/>
              </a:lnSpc>
              <a:defRPr/>
            </a:pPr>
            <a:r>
              <a:rPr lang="ru-RU" altLang="ru-RU" sz="4400" dirty="0">
                <a:solidFill>
                  <a:schemeClr val="tx2"/>
                </a:solidFill>
                <a:latin typeface="Impact" pitchFamily="34" charset="0"/>
              </a:rPr>
              <a:t>К 100 – </a:t>
            </a:r>
            <a:r>
              <a:rPr lang="ru-RU" altLang="ru-RU" sz="4400" dirty="0" err="1">
                <a:solidFill>
                  <a:schemeClr val="tx2"/>
                </a:solidFill>
                <a:latin typeface="Impact" pitchFamily="34" charset="0"/>
              </a:rPr>
              <a:t>летию</a:t>
            </a:r>
            <a:r>
              <a:rPr lang="ru-RU" altLang="ru-RU" sz="4400" dirty="0">
                <a:solidFill>
                  <a:schemeClr val="tx2"/>
                </a:solidFill>
                <a:latin typeface="Impact" pitchFamily="34" charset="0"/>
              </a:rPr>
              <a:t> со дня рождения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4400" dirty="0">
                <a:solidFill>
                  <a:schemeClr val="tx2"/>
                </a:solidFill>
                <a:latin typeface="Impact" pitchFamily="34" charset="0"/>
              </a:rPr>
              <a:t>Василя Владимировича Быкова</a:t>
            </a:r>
            <a:r>
              <a:rPr lang="ru-RU" altLang="ru-RU" sz="2000" i="1" dirty="0">
                <a:solidFill>
                  <a:schemeClr val="tx2"/>
                </a:solidFill>
                <a:latin typeface="Impact" pitchFamily="34" charset="0"/>
              </a:rPr>
              <a:t>                                            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000" i="1" dirty="0">
                <a:solidFill>
                  <a:schemeClr val="tx2"/>
                </a:solidFill>
                <a:latin typeface="Impact" pitchFamily="34" charset="0"/>
              </a:rPr>
              <a:t>        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i="1" dirty="0">
              <a:solidFill>
                <a:schemeClr val="tx2"/>
              </a:solidFill>
              <a:latin typeface="Impact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i="1" dirty="0">
              <a:solidFill>
                <a:schemeClr val="tx2"/>
              </a:solidFill>
              <a:latin typeface="Impact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ru-RU" altLang="ru-RU" sz="2000" i="1" dirty="0">
                <a:solidFill>
                  <a:schemeClr val="tx2"/>
                </a:solidFill>
                <a:latin typeface="Impact" pitchFamily="34" charset="0"/>
              </a:rPr>
              <a:t> </a:t>
            </a:r>
            <a:endParaRPr lang="ru-RU" altLang="ru-RU" sz="1000" i="1" dirty="0">
              <a:solidFill>
                <a:schemeClr val="tx2"/>
              </a:solidFill>
              <a:latin typeface="Impact" pitchFamily="34" charset="0"/>
            </a:endParaRPr>
          </a:p>
        </p:txBody>
      </p:sp>
      <p:pic>
        <p:nvPicPr>
          <p:cNvPr id="2052" name="Picture 6" descr="d08fdfa0591d227f3d3e899a93b09e0b">
            <a:extLst>
              <a:ext uri="{FF2B5EF4-FFF2-40B4-BE49-F238E27FC236}">
                <a16:creationId xmlns:a16="http://schemas.microsoft.com/office/drawing/2014/main" id="{DDF4724C-9E59-4CC2-9AE0-162F4033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368426"/>
            <a:ext cx="4152900" cy="548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DBCCE2-BA03-4412-8226-DFA16D094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5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38AD6E-C244-4B8F-98E3-27D7E72C8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1187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2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0934FC3D-763C-448A-BBDA-A9EDBA72D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dirty="0"/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F369EA14-550C-4907-BEF9-719CA6BA3B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7814"/>
            <a:ext cx="6769100" cy="6465885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Rectangle 3">
            <a:extLst>
              <a:ext uri="{FF2B5EF4-FFF2-40B4-BE49-F238E27FC236}">
                <a16:creationId xmlns:a16="http://schemas.microsoft.com/office/drawing/2014/main" id="{2AE93A7B-4921-4386-8C3D-1E2CA2232F3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378700" y="277815"/>
            <a:ext cx="4660900" cy="6580186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ru-RU" altLang="ru-RU" sz="2800" b="1" dirty="0"/>
              <a:t>С конца 1997 жил за границей — вначале по приглашению ПЕН- центра Финляндии проживал в окрестностях Хельсинки, затем, получив приглашение ПЕН- центра ФРГ, переехал в Германию, а затем в Чехию. Вернулся на Родину только за месяц до смерти</a:t>
            </a:r>
            <a:r>
              <a:rPr lang="ru-RU" altLang="ru-RU" b="1" dirty="0"/>
              <a:t>.</a:t>
            </a:r>
            <a:r>
              <a:rPr lang="ru-RU" altLang="ru-RU" dirty="0"/>
              <a:t> </a:t>
            </a:r>
          </a:p>
        </p:txBody>
      </p:sp>
    </p:spTree>
  </p:cSld>
  <p:clrMapOvr>
    <a:masterClrMapping/>
  </p:clrMapOvr>
  <p:transition spd="med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47DF1F1-B029-48F3-8483-AA852DDC5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0483" name="Picture 5">
            <a:extLst>
              <a:ext uri="{FF2B5EF4-FFF2-40B4-BE49-F238E27FC236}">
                <a16:creationId xmlns:a16="http://schemas.microsoft.com/office/drawing/2014/main" id="{857F6FC8-B3E8-42C8-BBDC-154BD1C1E50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" y="0"/>
            <a:ext cx="11150600" cy="6858000"/>
          </a:xfrm>
          <a:noFill/>
        </p:spPr>
      </p:pic>
    </p:spTree>
  </p:cSld>
  <p:clrMapOvr>
    <a:masterClrMapping/>
  </p:clrMapOvr>
  <p:transition spd="med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AF3EF4AE-2F68-4212-A753-530BEB13EC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/>
              <a:t>Василь (Василий) Владимирович Быков</a:t>
            </a:r>
            <a:r>
              <a:rPr lang="ru-RU" altLang="ru-RU" sz="4000"/>
              <a:t> </a:t>
            </a:r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396DF7F2-917C-4322-995E-D4F13F2136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4043363" cy="4924425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b="1"/>
              <a:t>Родился 19 июня 1924 в деревне Бычки Ушачского района Витебской области в крестьянской семье. С детства увлекался рисованием. Окончил 8 классов школы в д. Кубличи, затем учился на скульптурном отделении Витебского художественного училища (1939—1940) и в школе ФЗО (до мая 1941). В июне 1941 экстерном сдал экзамены за 10 класс.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 </a:t>
            </a:r>
          </a:p>
        </p:txBody>
      </p:sp>
      <p:pic>
        <p:nvPicPr>
          <p:cNvPr id="6148" name="Picture 7">
            <a:extLst>
              <a:ext uri="{FF2B5EF4-FFF2-40B4-BE49-F238E27FC236}">
                <a16:creationId xmlns:a16="http://schemas.microsoft.com/office/drawing/2014/main" id="{B8115243-2D15-4ED6-9825-6346D41A95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1844676"/>
            <a:ext cx="4041775" cy="3967163"/>
          </a:xfrm>
          <a:noFill/>
        </p:spPr>
      </p:pic>
      <p:sp>
        <p:nvSpPr>
          <p:cNvPr id="6149" name="Rectangle 8">
            <a:extLst>
              <a:ext uri="{FF2B5EF4-FFF2-40B4-BE49-F238E27FC236}">
                <a16:creationId xmlns:a16="http://schemas.microsoft.com/office/drawing/2014/main" id="{D14178AF-23F2-400B-A85B-6CC8A0518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5876926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Родина </a:t>
            </a:r>
            <a:r>
              <a:rPr lang="ru-RU" altLang="ru-RU" b="1"/>
              <a:t>Василя</a:t>
            </a:r>
            <a:r>
              <a:rPr lang="ru-RU" altLang="ru-RU"/>
              <a:t> </a:t>
            </a:r>
            <a:r>
              <a:rPr lang="ru-RU" altLang="ru-RU" b="1"/>
              <a:t>Быкова</a:t>
            </a:r>
            <a:r>
              <a:rPr lang="ru-RU" altLang="ru-RU"/>
              <a:t>.</a:t>
            </a:r>
          </a:p>
        </p:txBody>
      </p:sp>
    </p:spTree>
  </p:cSld>
  <p:clrMapOvr>
    <a:masterClrMapping/>
  </p:clrMapOvr>
  <p:transition spd="med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FD0862D-0E7F-4E31-A00F-847BCE681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63599" y="69851"/>
            <a:ext cx="12141826" cy="2144843"/>
          </a:xfrm>
        </p:spPr>
        <p:txBody>
          <a:bodyPr/>
          <a:lstStyle/>
          <a:p>
            <a:pPr eaLnBrk="1" hangingPunct="1"/>
            <a:r>
              <a:rPr lang="ru-RU" altLang="ru-RU" b="1" dirty="0"/>
              <a:t>Семья Быковых</a:t>
            </a:r>
          </a:p>
        </p:txBody>
      </p:sp>
      <p:pic>
        <p:nvPicPr>
          <p:cNvPr id="5123" name="Picture 4">
            <a:extLst>
              <a:ext uri="{FF2B5EF4-FFF2-40B4-BE49-F238E27FC236}">
                <a16:creationId xmlns:a16="http://schemas.microsoft.com/office/drawing/2014/main" id="{8BAC4A1F-47E2-46A9-A4D3-F13C9B5C2D9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557338"/>
            <a:ext cx="4743450" cy="5040312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5">
            <a:extLst>
              <a:ext uri="{FF2B5EF4-FFF2-40B4-BE49-F238E27FC236}">
                <a16:creationId xmlns:a16="http://schemas.microsoft.com/office/drawing/2014/main" id="{9BC9ECC2-E49E-4661-9B51-B582A8A54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0" y="260351"/>
            <a:ext cx="2984499" cy="31226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7">
            <a:extLst>
              <a:ext uri="{FF2B5EF4-FFF2-40B4-BE49-F238E27FC236}">
                <a16:creationId xmlns:a16="http://schemas.microsoft.com/office/drawing/2014/main" id="{93C25FFA-7CA9-4731-8506-2F517D71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3573464"/>
            <a:ext cx="2439987" cy="2924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4408F70-84AA-46AA-A573-F64381419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2" y="1539875"/>
            <a:ext cx="4743450" cy="5040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E05FF27-2160-46F2-9F05-A504DD8BC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39875"/>
            <a:ext cx="6679417" cy="5040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A1E73CB8-DC28-467D-B6C4-A9A50140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"/>
            <a:ext cx="97790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059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D675B5-CB9F-41E8-8700-FA5F6B9D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39700"/>
            <a:ext cx="118618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1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9A1935-1984-4E29-AA16-D755C0C31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8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C6B1BF-6B4A-4CF7-9F06-CC734B4F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10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FEAE4F-C280-4062-BDE9-FA510590C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14300"/>
            <a:ext cx="118999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8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7DD436-45E5-4B97-BCB3-7F52B741D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0504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103</TotalTime>
  <Words>151</Words>
  <Application>Microsoft Office PowerPoint</Application>
  <PresentationFormat>Широкоэкранный</PresentationFormat>
  <Paragraphs>17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Impact</vt:lpstr>
      <vt:lpstr>Shruti</vt:lpstr>
      <vt:lpstr>Tw Cen MT</vt:lpstr>
      <vt:lpstr>Verdana</vt:lpstr>
      <vt:lpstr>Wingdings</vt:lpstr>
      <vt:lpstr>Капля</vt:lpstr>
      <vt:lpstr>Василь Владимирович Быков</vt:lpstr>
      <vt:lpstr>Василь (Василий) Владимирович Быков </vt:lpstr>
      <vt:lpstr>Семья Быковых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glavBiblio</dc:creator>
  <cp:lastModifiedBy>Лариса</cp:lastModifiedBy>
  <cp:revision>7</cp:revision>
  <dcterms:created xsi:type="dcterms:W3CDTF">2024-04-26T02:03:05Z</dcterms:created>
  <dcterms:modified xsi:type="dcterms:W3CDTF">2024-06-03T12:34:43Z</dcterms:modified>
</cp:coreProperties>
</file>