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98758-DF77-496F-8F6E-BEF96277D27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C67A9-0E57-44A4-8199-9FA3075BB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C67A9-0E57-44A4-8199-9FA3075BB6A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Подготовили студенты  </a:t>
            </a:r>
          </a:p>
          <a:p>
            <a:r>
              <a:rPr lang="ru-RU" dirty="0" smtClean="0"/>
              <a:t>1 курса 109 группы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«Имя в истории АГМА»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 Годы жизни: 1914-1989 гг.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Доктор </a:t>
            </a:r>
            <a:r>
              <a:rPr lang="ru-RU" dirty="0" smtClean="0"/>
              <a:t>медицинских наук, профессор, заведующий кафедрой Благовещенского медицинского института, ветеран Великой Отечественной войны, ветеран труда.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Протасов Владимир Яковлевич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fontAlgn="base"/>
            <a:r>
              <a:rPr lang="ru-RU" dirty="0" smtClean="0"/>
              <a:t>В 1958 году Владимир Яковлевич был приглашен для работы в Благовещенский медицинский институт, где 18 лет возглавлял кафедру нормальной анатомии.</a:t>
            </a:r>
          </a:p>
          <a:p>
            <a:pPr algn="just" fontAlgn="base"/>
            <a:r>
              <a:rPr lang="ru-RU" dirty="0" smtClean="0"/>
              <a:t>Много сил и внимания Владимир Яковлевич Протасов уделял внедрению в учебный процесс современных методов обучения. Большое значение он придавал работе студенческого научного кружка кафедры анатомии. Самозабвенно занимаясь с кружковцами, он воспитал много будущих научных работников. Студентам-кружковцам принадлежат 25 научных публикаций.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Протасов Владимир Яковлевич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fontAlgn="base"/>
            <a:r>
              <a:rPr lang="ru-RU" dirty="0" smtClean="0"/>
              <a:t>Из-под пера Владимира Яковлевича вышло более 100 работ, в основном по анатомии человека. Он известен как автор многочисленных публикаций по морфологии венозного позвоночного бассейна и связанных с ним венозных сосудов. Под руководством и при консультации Владимира Яковлевича выполнено и защищено 3 докторских и 9 кандидатских диссертаций.</a:t>
            </a:r>
          </a:p>
          <a:p>
            <a:pPr algn="just" fontAlgn="base"/>
            <a:r>
              <a:rPr lang="ru-RU" dirty="0" smtClean="0"/>
              <a:t>За активную деятельность В.Я. Протасов был награжден различными медалями: “50 лет Вооруженных сил СССР” (1969 г.), “За доблестный труд в ознаменование 100-летия со дня рождения В.И. Ленина” (1970 г.), “30 лет Победы в Великой Отечественной войне 1941-1945 гг.” (1975 г.), “40 лет Победы в Великой Отечественной войне 1941-1945 гг.” (1985 г.), “Ветеран труда” (1977 г.); значками: “50 лет ВЛКСМ” (1968 г.), “Отличник здравоохранения” (1974 г.), “Ударник коммунистического труда” (1976 г.).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Протасов Владимир Яковлевич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Анфимов Борис Николаевич</a:t>
            </a:r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«Имя в истории АГМА»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Анфимов Борис Николаевич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23 марта (5 апреля) 1902 – 7 мая 1995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Врач-хирург, кандидат медицинских наук, доцент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Родился в селе Васильевское, ныне </a:t>
            </a:r>
            <a:r>
              <a:rPr lang="ru-RU" dirty="0" err="1" smtClean="0"/>
              <a:t>Юринского</a:t>
            </a:r>
            <a:r>
              <a:rPr lang="ru-RU" dirty="0" smtClean="0"/>
              <a:t> района Республики Марий Эл.</a:t>
            </a:r>
            <a:br>
              <a:rPr lang="ru-RU" dirty="0" smtClean="0"/>
            </a:br>
            <a:r>
              <a:rPr lang="ru-RU" dirty="0" smtClean="0"/>
              <a:t>Участник Гражданской войны.</a:t>
            </a:r>
            <a:br>
              <a:rPr lang="ru-RU" dirty="0" smtClean="0"/>
            </a:br>
            <a:r>
              <a:rPr lang="ru-RU" dirty="0" smtClean="0"/>
              <a:t>В 1921 – 1923 годах – электромонтёр на чугунолитейном заводе.</a:t>
            </a:r>
            <a:br>
              <a:rPr lang="ru-RU" dirty="0" smtClean="0"/>
            </a:br>
            <a:r>
              <a:rPr lang="ru-RU" dirty="0" smtClean="0"/>
              <a:t>Окончил Кубанский медицинский институт (1929 г.).</a:t>
            </a:r>
            <a:br>
              <a:rPr lang="ru-RU" dirty="0" smtClean="0"/>
            </a:br>
            <a:r>
              <a:rPr lang="ru-RU" dirty="0" smtClean="0"/>
              <a:t>С 1929 года – заведующий хирургическим отделением больницы (г. Геленджик Краснодарский край).</a:t>
            </a:r>
            <a:endParaRPr lang="ru-RU" dirty="0"/>
          </a:p>
        </p:txBody>
      </p:sp>
      <p:pic>
        <p:nvPicPr>
          <p:cNvPr id="7" name="Содержимое 6" descr="WhatsApp Image 2022-05-30 at 15.08.55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390496"/>
            <a:ext cx="3888432" cy="4786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С 1932 года – ассистент кафедры анатомии в Пермском медицинском институте.</a:t>
            </a:r>
            <a:br>
              <a:rPr lang="ru-RU" dirty="0" smtClean="0"/>
            </a:br>
            <a:r>
              <a:rPr lang="ru-RU" dirty="0" smtClean="0"/>
              <a:t>В 1934 – 1941 годах – доцент кафедры нормальной анатомии Горьковского медицинского института им. С.М. Кирова (ГМИ).</a:t>
            </a:r>
            <a:br>
              <a:rPr lang="ru-RU" dirty="0" smtClean="0"/>
            </a:br>
            <a:r>
              <a:rPr lang="ru-RU" dirty="0" smtClean="0"/>
              <a:t>Участник Великой Отечественной войны.</a:t>
            </a:r>
            <a:br>
              <a:rPr lang="ru-RU" dirty="0" smtClean="0"/>
            </a:br>
            <a:r>
              <a:rPr lang="ru-RU" dirty="0" smtClean="0"/>
              <a:t>Работал хирургом в госпиталях Степного и 4-го Украинского фронтов, майор медицинской службы.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1952 года – директор Благовещенского государственного медицинского института.</a:t>
            </a:r>
            <a:br>
              <a:rPr lang="ru-RU" dirty="0" smtClean="0"/>
            </a:br>
            <a:r>
              <a:rPr lang="ru-RU" dirty="0" smtClean="0"/>
              <a:t>В 1956 – 1963 годах – заведующий кафедрой нормальной анатомии человека ГМИ.</a:t>
            </a:r>
            <a:br>
              <a:rPr lang="ru-RU" dirty="0" smtClean="0"/>
            </a:br>
            <a:r>
              <a:rPr lang="ru-RU" dirty="0" smtClean="0"/>
              <a:t>Область научных интересов – индивидуальные особенности строения </a:t>
            </a:r>
            <a:r>
              <a:rPr lang="ru-RU" dirty="0" err="1" smtClean="0"/>
              <a:t>сердечно-сосудистой</a:t>
            </a:r>
            <a:r>
              <a:rPr lang="ru-RU" dirty="0" smtClean="0"/>
              <a:t> и лимфатической систем человека.</a:t>
            </a:r>
            <a:br>
              <a:rPr lang="ru-RU" dirty="0" smtClean="0"/>
            </a:br>
            <a:r>
              <a:rPr lang="ru-RU" dirty="0" smtClean="0"/>
              <a:t>Кандидат медицинских наук. Доцент.</a:t>
            </a:r>
            <a:br>
              <a:rPr lang="ru-RU" dirty="0" smtClean="0"/>
            </a:br>
            <a:r>
              <a:rPr lang="ru-RU" dirty="0" smtClean="0"/>
              <a:t>Жил в Нижнем Новгороде, похоронен на Нагорном (</a:t>
            </a:r>
            <a:r>
              <a:rPr lang="ru-RU" dirty="0" err="1" smtClean="0"/>
              <a:t>Вязовском</a:t>
            </a:r>
            <a:r>
              <a:rPr lang="ru-RU" dirty="0" smtClean="0"/>
              <a:t>) кладбище</a:t>
            </a:r>
            <a:r>
              <a:rPr lang="ru-RU" b="1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Награды:</a:t>
            </a:r>
            <a:r>
              <a:rPr lang="ru-RU" dirty="0" smtClean="0"/>
              <a:t> ордена Красного Знамени. Отечественной войны 1-й степени (06.04.1985, 31.05.1945), Красной Звезды (23.07.1944).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Анфимов Борис Николаевич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283</Words>
  <Application>Microsoft Office PowerPoint</Application>
  <PresentationFormat>Экран (4:3)</PresentationFormat>
  <Paragraphs>20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«Имя в истории АГМА»</vt:lpstr>
      <vt:lpstr>Протасов Владимир Яковлевич </vt:lpstr>
      <vt:lpstr>Протасов Владимир Яковлевич </vt:lpstr>
      <vt:lpstr>Протасов Владимир Яковлевич </vt:lpstr>
      <vt:lpstr>«Имя в истории АГМА» </vt:lpstr>
      <vt:lpstr>Анфимов Борис Николаевич </vt:lpstr>
      <vt:lpstr>Анфимов Борис Николаевич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«Имя в истории АГМА»</dc:title>
  <dc:creator>Пингвин</dc:creator>
  <cp:lastModifiedBy>Пингвин</cp:lastModifiedBy>
  <cp:revision>2</cp:revision>
  <dcterms:created xsi:type="dcterms:W3CDTF">2022-05-30T09:52:28Z</dcterms:created>
  <dcterms:modified xsi:type="dcterms:W3CDTF">2022-05-30T11:04:16Z</dcterms:modified>
</cp:coreProperties>
</file>