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85" r:id="rId5"/>
    <p:sldId id="261" r:id="rId6"/>
    <p:sldId id="286" r:id="rId7"/>
    <p:sldId id="272" r:id="rId8"/>
    <p:sldId id="263" r:id="rId9"/>
    <p:sldId id="264" r:id="rId10"/>
    <p:sldId id="287" r:id="rId11"/>
    <p:sldId id="283" r:id="rId12"/>
    <p:sldId id="274" r:id="rId13"/>
    <p:sldId id="275" r:id="rId14"/>
    <p:sldId id="278" r:id="rId15"/>
    <p:sldId id="280" r:id="rId16"/>
    <p:sldId id="281" r:id="rId17"/>
    <p:sldId id="282" r:id="rId18"/>
    <p:sldId id="289" r:id="rId19"/>
    <p:sldId id="28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0445B-DCB1-4E4E-95FB-67117B675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C7058C-3E82-4060-92CF-F136ECA0A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BA0E4C-AA6A-41B1-8ACD-7EE1512C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A624E2-BCD9-4880-A071-41DA6423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2CDFE8-20AB-4A28-ABD7-394D3729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79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E4B50-DBC0-429B-BE8D-F1EE28A6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CF8A06-2DA6-44D6-A65E-841F7EC02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6BB558-D371-4923-B04E-B8C74D2E9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4ED26D-F63D-4A75-B627-C2D2F1B8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4506D5-98B5-4240-B6AA-3A425B2B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48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3B0EEC-7FB5-410E-B386-A0CAE5EFA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491223-0A8A-4874-9A4C-87EBB00FC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C8CEF-16DA-47F8-BCB1-723C4048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FCEB9D-AC80-467A-ACCF-2C710706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8C0F8-A3C3-428B-98D1-93C53CC8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0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356A4-419B-4412-80FF-F7FA6C76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0BE3E1-5A2D-47BC-B2D9-DF346FC7B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4B6774-2139-4613-A75F-9B17C943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648DAD-7029-472E-996A-E7F92362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25AF27-7EA1-4511-A0A5-2E3EB100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6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AB58C-A7A4-4948-A6E8-C01021F4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346C46-C7A9-4FBA-B54E-BA91907F4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69D23-AF09-4F4A-9D10-F3E0C6C0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719A85-F9E6-45E1-8C3A-746D7325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F64F4C-736D-49CB-801C-B670BA20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1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42807-82BD-4AA6-88E5-16C8668CA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D561BF-8927-4F41-8E83-D97F8DE85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C32B6F-ABB8-47AC-BE32-6E1AB7C40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716BDF-F592-4F5D-9CAA-E77A76529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29C277-CE06-4181-A3BD-95C9E985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6AECC5-84BB-40ED-A720-9063A0EA5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56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6D434-4C77-49D9-A615-FA3DC4D9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C57A6-C3BC-4E25-A301-D0A7E7E02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1582B-410F-46DA-A19C-7E18845A0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AF52EF-0B05-490E-B329-73E4F474F3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4C05C8-512E-49F4-9100-5B2CE1F9B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A0DFD0-E524-4B36-964E-AA519A93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677356-BE54-47FE-9F09-03E27FEB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E8D28D-8C18-46F6-B266-C94BE977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6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1F4A4-080A-43E8-9B61-F15605F8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AC647F-353A-46EF-B26E-2CB1EBC62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599496-E6EF-4C5D-831D-4E8BC8B1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4B3DED-FA76-436A-901D-0D287BE8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6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BD7434-F0ED-4E19-8511-58B27A862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F14EE7-1389-498D-94D5-307CB632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B7A38E-6F46-47D1-90D5-4D5AEEC9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96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4D7B9-F9D7-4E92-B9E6-5FF5B0D2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509EF-2CDD-4CCB-8527-CCEFCF16B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67A37A-ADFE-41CE-B32D-FB59D6C0D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2123A1-E139-4638-A6E2-689DB060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0B1169-C90C-4D04-AFFB-550AB3F5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5108C4-72CA-4E38-9D6D-848C266A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37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6218F-5737-4F58-AA0F-4B91384F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32ADB6-EC59-4BDB-A5C3-F249353AA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BC0E51-4C89-430F-BC9C-347C6DFED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6EF7D5-65BF-4FDF-9FF6-A6018037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9D13E6-B762-47DC-A241-CBBF27071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3A6216-7315-4B40-B1BE-51CC5FA34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2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6D454-B1BE-49DB-B55B-73F9D197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3A8ED3-3169-48D4-9C98-B87E56453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78264E-14EE-44B4-8D83-54D76C6CB0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57B4C-1140-42A0-821B-9ED5A3393664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04CF46-229A-4BC9-8581-755179282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F46D9-739B-41E8-8B9E-D3FF912A1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0DE5E-0913-4D9F-A41E-420B1635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4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C3315E-8653-4636-80F6-273308FF3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0"/>
            <a:ext cx="100451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3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77F75D-E372-4CDF-81C4-E3F229A2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6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6AB2D9-2DAD-47A1-B393-9D4940F70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0"/>
            <a:ext cx="1131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62208D-57F7-43F9-A269-F577A3D5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286" y="125895"/>
            <a:ext cx="5115338" cy="6553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FB7437-D649-451B-925B-60B39515F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0"/>
            <a:ext cx="7341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69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BD28FD-56BB-4130-9EE9-22C3C6992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5" y="172277"/>
            <a:ext cx="4916557" cy="65592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88E613-B986-4EA7-9F16-D974D593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16" y="172276"/>
            <a:ext cx="5115341" cy="65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2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B7B642-1DBA-4B56-92D5-B7CFE956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687" y="0"/>
            <a:ext cx="4863546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C6F78-9065-4103-A338-5047765A5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6" y="0"/>
            <a:ext cx="5274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52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F27619-9CB1-4A0F-A168-153B1463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935893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1FDA1-E24C-43D7-9D1B-688FF01D8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895" y="-92765"/>
            <a:ext cx="3935895" cy="69507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C58351-893F-4A09-9379-F269074EB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791" y="0"/>
            <a:ext cx="4320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D9EE84-A43F-4941-BC27-162A82084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50296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046785-A88C-469B-BD75-A2DBBFEC5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25" y="0"/>
            <a:ext cx="441297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7ED2F8-2315-4D22-81C2-E0AE2CE40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74" y="1857375"/>
            <a:ext cx="2835551" cy="398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8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379178-2D7B-4FB8-B691-48647ED5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65"/>
            <a:ext cx="4121426" cy="67652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677B7-988A-46B8-AA46-1D4760AFD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426" y="0"/>
            <a:ext cx="427849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EC92F6-A5D3-406E-8068-8174ED298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332" y="0"/>
            <a:ext cx="381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84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EE4907-598A-4C1D-B8FA-33FD56E0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34393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9E58C7-7C97-47CE-950A-3120B796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7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FDDF38-2371-4FBE-85F7-AF21A9CC8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4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A3AC89-96A9-4737-9C16-EA6311B25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30" y="0"/>
            <a:ext cx="10336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66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88DF54-954C-4564-BB1A-780FF48A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82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1C8748-26EA-4106-8693-EE4E8B406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4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9F6475-8DDE-4FF9-BBB7-F085E06C6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79" y="0"/>
            <a:ext cx="9138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9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5E015A14-6DB1-487D-9C84-1DF1A13B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0"/>
            <a:ext cx="10614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13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940310-9666-430A-8B5B-79EA3FB5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6" y="0"/>
            <a:ext cx="10575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3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694DC0-FDE6-4C19-B4C1-13966D39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6" y="0"/>
            <a:ext cx="11489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5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glavBiblio</dc:creator>
  <cp:lastModifiedBy>Лариса</cp:lastModifiedBy>
  <cp:revision>18</cp:revision>
  <dcterms:created xsi:type="dcterms:W3CDTF">2024-06-06T05:09:52Z</dcterms:created>
  <dcterms:modified xsi:type="dcterms:W3CDTF">2024-06-08T23:19:39Z</dcterms:modified>
</cp:coreProperties>
</file>