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07.06.2025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F:\1Деля\Россия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43000"/>
            <a:ext cx="7776864" cy="5022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954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5086165"/>
          </a:xfrm>
        </p:spPr>
        <p:txBody>
          <a:bodyPr>
            <a:normAutofit fontScale="92500"/>
          </a:bodyPr>
          <a:lstStyle/>
          <a:p>
            <a:r>
              <a:rPr lang="ru-RU" dirty="0"/>
              <a:t>С Днём России, россияне!</a:t>
            </a:r>
          </a:p>
          <a:p>
            <a:r>
              <a:rPr lang="ru-RU" dirty="0"/>
              <a:t>Счастья, радости вам всем.</a:t>
            </a:r>
          </a:p>
          <a:p>
            <a:r>
              <a:rPr lang="ru-RU" dirty="0"/>
              <a:t>Пусть любовь для вас сияет,</a:t>
            </a:r>
          </a:p>
          <a:p>
            <a:r>
              <a:rPr lang="ru-RU" dirty="0"/>
              <a:t>Чтобы не было проблем.</a:t>
            </a:r>
          </a:p>
          <a:p>
            <a:r>
              <a:rPr lang="ru-RU" dirty="0"/>
              <a:t>Пусть страна вперёд шагает,</a:t>
            </a:r>
          </a:p>
          <a:p>
            <a:r>
              <a:rPr lang="ru-RU" dirty="0"/>
              <a:t>Предстаёт во всей красе.</a:t>
            </a:r>
          </a:p>
          <a:p>
            <a:r>
              <a:rPr lang="ru-RU" dirty="0"/>
              <a:t>Пусть Россия процветает,</a:t>
            </a:r>
          </a:p>
          <a:p>
            <a:r>
              <a:rPr lang="ru-RU" dirty="0"/>
              <a:t>Вместе с нею — и мы все!</a:t>
            </a:r>
          </a:p>
          <a:p>
            <a:endParaRPr lang="ru-RU" dirty="0"/>
          </a:p>
        </p:txBody>
      </p:sp>
      <p:pic>
        <p:nvPicPr>
          <p:cNvPr id="8194" name="Picture 2" descr="F:\1Деля\Россия\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04864"/>
            <a:ext cx="40386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183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30218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Главный </a:t>
            </a:r>
            <a:r>
              <a:rPr lang="ru-RU" dirty="0"/>
              <a:t>День России, который мы отмечаем 12 числа, уходит корнями в 1992 год. Именно в тот год 11 июня правительство РФ утвердило закон «О праздничном дне 12 июня». Так почему День России отмечают именно в эту дату? Просто именно в эту памятную дату в 1990 году утвердили Декларацию о государственном суверенитете России, которая легла в основу формирования </a:t>
            </a:r>
            <a:r>
              <a:rPr lang="ru-RU" dirty="0" err="1"/>
              <a:t>обновленного</a:t>
            </a:r>
            <a:r>
              <a:rPr lang="ru-RU" dirty="0"/>
              <a:t> государства и утверждения Конституции России, и открыла путь к равноправию политических партий и общественных организаций. В основу государственной системы был заложен принцип разделения властей на законодательную, исполнительную и судебную ветви.</a:t>
            </a:r>
          </a:p>
        </p:txBody>
      </p:sp>
      <p:pic>
        <p:nvPicPr>
          <p:cNvPr id="2050" name="Picture 2" descr="F:\1Деля\Россия\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4038600" cy="4055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00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501415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Через </a:t>
            </a:r>
            <a:r>
              <a:rPr lang="ru-RU" dirty="0"/>
              <a:t>2 года День принятия Декларации был объявлен государственным праздником по указу президента. А в 1998 году его переименовали в День России. Новое название официально утвердилось только спустя 4 года. Так День России стал символом независимости и единства страны, отмечаемым миллионами граждан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Так</a:t>
            </a:r>
            <a:r>
              <a:rPr lang="ru-RU" dirty="0"/>
              <a:t>, с момента провозглашения Декларации в 1990 году прошло 35 лет, а с момента учреждения самого праздника — 31 год. День России отражает этапы становления государства, его ценностей и институтов. Это праздник не только правовой независимости, но и гражданской зрелости, символ свободы выбора и национального самосознания.</a:t>
            </a:r>
          </a:p>
        </p:txBody>
      </p:sp>
      <p:pic>
        <p:nvPicPr>
          <p:cNvPr id="1026" name="Picture 2" descr="F:\1Деля\Россия\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4038600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30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Праздник </a:t>
            </a:r>
            <a:r>
              <a:rPr lang="ru-RU" dirty="0"/>
              <a:t>День России символизирует значимость государственных символов и их роль в формировании национальной идентичности.</a:t>
            </a:r>
          </a:p>
          <a:p>
            <a:r>
              <a:rPr lang="ru-RU" dirty="0"/>
              <a:t>Особое внимание уделяется символам страны:</a:t>
            </a:r>
          </a:p>
          <a:p>
            <a:r>
              <a:rPr lang="ru-RU" dirty="0"/>
              <a:t>Флаг России состоит из </a:t>
            </a:r>
            <a:r>
              <a:rPr lang="ru-RU" dirty="0" err="1"/>
              <a:t>трех</a:t>
            </a:r>
            <a:r>
              <a:rPr lang="ru-RU" dirty="0"/>
              <a:t> полос – белой, синей и красной. Он напоминает о единстве исторических частей государства. Хотя официального значения цветов нет, существуют разные трактовки. Одна из них гласит, что белый цвет символизирует свободу, синий – защиту Богородицы, а красный – </a:t>
            </a:r>
            <a:r>
              <a:rPr lang="ru-RU" dirty="0" err="1"/>
              <a:t>державность</a:t>
            </a:r>
            <a:r>
              <a:rPr lang="ru-RU" dirty="0"/>
              <a:t> и силу.</a:t>
            </a:r>
          </a:p>
          <a:p>
            <a:endParaRPr lang="ru-RU" dirty="0"/>
          </a:p>
        </p:txBody>
      </p:sp>
      <p:pic>
        <p:nvPicPr>
          <p:cNvPr id="2052" name="Picture 4" descr="F:\1Деля\Россия\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04864"/>
            <a:ext cx="40386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11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23018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Герб России представляет собой двуглавого орла на красном фоне. </a:t>
            </a:r>
            <a:r>
              <a:rPr lang="ru-RU" dirty="0" err="1"/>
              <a:t>Орел</a:t>
            </a:r>
            <a:r>
              <a:rPr lang="ru-RU" dirty="0"/>
              <a:t> с тремя коронами над головами и со скипетром и державой в лапах олицетворяет суверенитет и единство страны, государственную власть. Всадник, поражающий дракона на груди орла, напоминает нам о борьбе за справедливость и защите Отечества.</a:t>
            </a:r>
          </a:p>
        </p:txBody>
      </p:sp>
      <p:pic>
        <p:nvPicPr>
          <p:cNvPr id="3074" name="Picture 2" descr="F:\1Деля\Россия\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04864"/>
            <a:ext cx="40386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46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508616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Гимн Российской Федерации основан на музыке гимна Союза Советских Социалистических Республик. Слова Сергея Михалкова выражают патриотизм и величие нашей Родины, </a:t>
            </a:r>
            <a:r>
              <a:rPr lang="ru-RU" dirty="0" err="1"/>
              <a:t>подчеркивают</a:t>
            </a:r>
            <a:r>
              <a:rPr lang="ru-RU" dirty="0"/>
              <a:t> </a:t>
            </a:r>
            <a:r>
              <a:rPr lang="ru-RU" dirty="0" err="1"/>
              <a:t>ее</a:t>
            </a:r>
            <a:r>
              <a:rPr lang="ru-RU" dirty="0"/>
              <a:t> прошлое и </a:t>
            </a:r>
            <a:r>
              <a:rPr lang="ru-RU" dirty="0" err="1"/>
              <a:t>подчеркивают</a:t>
            </a:r>
            <a:r>
              <a:rPr lang="ru-RU" dirty="0"/>
              <a:t> </a:t>
            </a:r>
            <a:r>
              <a:rPr lang="ru-RU" dirty="0" err="1"/>
              <a:t>ее</a:t>
            </a:r>
            <a:r>
              <a:rPr lang="ru-RU" dirty="0"/>
              <a:t> историю. Гимн </a:t>
            </a:r>
            <a:r>
              <a:rPr lang="ru-RU" dirty="0" err="1"/>
              <a:t>создает</a:t>
            </a:r>
            <a:r>
              <a:rPr lang="ru-RU" dirty="0"/>
              <a:t> ощущение </a:t>
            </a:r>
            <a:r>
              <a:rPr lang="ru-RU" dirty="0" err="1"/>
              <a:t>сплоченности</a:t>
            </a:r>
            <a:r>
              <a:rPr lang="ru-RU" dirty="0"/>
              <a:t> и вдохновляет нас.</a:t>
            </a:r>
          </a:p>
        </p:txBody>
      </p:sp>
      <p:pic>
        <p:nvPicPr>
          <p:cNvPr id="4098" name="Picture 2" descr="F:\1Деля\Россия\1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4038600" cy="3187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48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5086165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Суть Дня России – напомнить нам, что мы причастны к судьбе своей страны и должны участвовать в </a:t>
            </a:r>
            <a:r>
              <a:rPr lang="ru-RU" dirty="0" err="1"/>
              <a:t>ее</a:t>
            </a:r>
            <a:r>
              <a:rPr lang="ru-RU" dirty="0"/>
              <a:t> развитии. Событие </a:t>
            </a:r>
            <a:r>
              <a:rPr lang="ru-RU" dirty="0" err="1"/>
              <a:t>подчеркивает</a:t>
            </a:r>
            <a:r>
              <a:rPr lang="ru-RU" dirty="0"/>
              <a:t> духовно-нравственное объединение множества наций. Это время, когда мы вспоминаем о героическом прошлом и о том, что объединяет нас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Праздник День России – символ единства и патриотизма. Зная историю праздника, мы лучше понимаем его значение и важность. Это день, когда каждый гражданин может ощутить личную причастность к великой истории, вспомнить о достижениях и вызовах. Не забывайте и о патриотических акциях – мирные шествия и митинги. Все это способ выразить любовь к Родине. Каждый из нас способен внести личный вклад в празднование, будь то участие в культурных событиях или простое уважение к истории и традициям. День России – шанс объединиться и гордиться тем, что мы часть великой страны.</a:t>
            </a:r>
          </a:p>
          <a:p>
            <a:endParaRPr lang="ru-RU" dirty="0"/>
          </a:p>
        </p:txBody>
      </p:sp>
      <p:pic>
        <p:nvPicPr>
          <p:cNvPr id="5122" name="Picture 2" descr="F:\1Деля\Россия\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4038600" cy="3591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524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4784"/>
            <a:ext cx="4038600" cy="4870141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 современных условиях, когда внешнеполитическая обстановка в связи с проведением специальной военной операции на Украине накалена до предела, День России обретает новый смысл — объединения народа перед трудностями, готовности дать им отпор, гордости за свою страну, её силу и суверенитет. Недаром именно День России становится одним из самых масштабных праздников на новых территориях — это показал ещё пример Крыма, который отметил этот день сразу после воссоединения в 2014 году.</a:t>
            </a:r>
          </a:p>
        </p:txBody>
      </p:sp>
      <p:pic>
        <p:nvPicPr>
          <p:cNvPr id="6146" name="Picture 2" descr="F:\1Деля\Россия\1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345638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20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96753"/>
            <a:ext cx="4038600" cy="4896544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День </a:t>
            </a:r>
            <a:r>
              <a:rPr lang="ru-RU" dirty="0"/>
              <a:t>России — праздник государственного уровня, и в его празднование включаются на федеральном и региональном уровнях. Мероприятия начинаются с торжественных речей президента, губернаторов и руководителей муниципалитетов. В Кремле проходит церемония вручения государственных наград — знаков отличия и званий за вклад в развитие страны.</a:t>
            </a:r>
          </a:p>
          <a:p>
            <a:endParaRPr lang="ru-RU" dirty="0"/>
          </a:p>
          <a:p>
            <a:r>
              <a:rPr lang="ru-RU" dirty="0"/>
              <a:t>Во всех крупных городах организуют:</a:t>
            </a:r>
          </a:p>
          <a:p>
            <a:endParaRPr lang="ru-RU" dirty="0"/>
          </a:p>
          <a:p>
            <a:r>
              <a:rPr lang="ru-RU" dirty="0"/>
              <a:t>митинги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концертные программы на открытых площадках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фестивали, ярмарки, выставки народных промыслов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арт-</a:t>
            </a:r>
            <a:r>
              <a:rPr lang="ru-RU" dirty="0" err="1"/>
              <a:t>перформансы</a:t>
            </a:r>
            <a:r>
              <a:rPr lang="ru-RU" dirty="0"/>
              <a:t>, тематические мастер-классы и не только.</a:t>
            </a:r>
          </a:p>
          <a:p>
            <a:r>
              <a:rPr lang="ru-RU" dirty="0"/>
              <a:t>Особое внимание уделяют патриотическому воспитанию </a:t>
            </a:r>
            <a:r>
              <a:rPr lang="ru-RU" dirty="0" err="1"/>
              <a:t>молодежи</a:t>
            </a:r>
            <a:r>
              <a:rPr lang="ru-RU" dirty="0"/>
              <a:t>. Во многих регионах проводят церемонии вручения паспортов 14-летним гражданам. Также организуются велопробеги, </a:t>
            </a:r>
            <a:r>
              <a:rPr lang="ru-RU" dirty="0" err="1"/>
              <a:t>автопарады</a:t>
            </a:r>
            <a:r>
              <a:rPr lang="ru-RU" dirty="0"/>
              <a:t>, забеги с символикой России, патриотические </a:t>
            </a:r>
            <a:r>
              <a:rPr lang="ru-RU" dirty="0" err="1"/>
              <a:t>квесты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Кульминацией </a:t>
            </a:r>
            <a:r>
              <a:rPr lang="ru-RU" dirty="0"/>
              <a:t>дня становятся праздничные </a:t>
            </a:r>
            <a:r>
              <a:rPr lang="ru-RU" dirty="0" smtClean="0"/>
              <a:t>фейерверки </a:t>
            </a:r>
            <a:r>
              <a:rPr lang="ru-RU" dirty="0"/>
              <a:t>и световые шоу.</a:t>
            </a:r>
          </a:p>
          <a:p>
            <a:endParaRPr lang="ru-RU" dirty="0"/>
          </a:p>
        </p:txBody>
      </p:sp>
      <p:pic>
        <p:nvPicPr>
          <p:cNvPr id="7170" name="Picture 2" descr="F:\1Деля\Россия\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40386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19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</TotalTime>
  <Words>748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Comp-9</dc:creator>
  <cp:lastModifiedBy>Лариса</cp:lastModifiedBy>
  <cp:revision>4</cp:revision>
  <dcterms:created xsi:type="dcterms:W3CDTF">2025-06-06T05:05:53Z</dcterms:created>
  <dcterms:modified xsi:type="dcterms:W3CDTF">2025-06-07T12:15:22Z</dcterms:modified>
</cp:coreProperties>
</file>