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1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83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80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87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527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745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5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17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536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590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864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723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 dirty="0"/>
              <a:t>Click icon to add picture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60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6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57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90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84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24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 smtClean="0"/>
              <a:t>01.05.2023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84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38" r:id="rId17"/>
    <p:sldLayoutId id="2147483839" r:id="rId18"/>
    <p:sldLayoutId id="2147483649" r:id="rId19"/>
    <p:sldLayoutId id="2147483650" r:id="rId20"/>
    <p:sldLayoutId id="2147483651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391990" y="1166219"/>
            <a:ext cx="8915399" cy="2262781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6700" b="1" dirty="0" err="1">
                <a:solidFill>
                  <a:srgbClr val="A50021"/>
                </a:solidFill>
              </a:rPr>
              <a:t>Памятники</a:t>
            </a:r>
            <a:r>
              <a:rPr sz="6700" b="1" dirty="0">
                <a:solidFill>
                  <a:srgbClr val="A50021"/>
                </a:solidFill>
              </a:rPr>
              <a:t> </a:t>
            </a:r>
            <a:br>
              <a:rPr lang="ru-RU" sz="6700" b="1" dirty="0">
                <a:solidFill>
                  <a:srgbClr val="A50021"/>
                </a:solidFill>
              </a:rPr>
            </a:br>
            <a:r>
              <a:rPr sz="6700" b="1" dirty="0">
                <a:solidFill>
                  <a:srgbClr val="A50021"/>
                </a:solidFill>
              </a:rPr>
              <a:t>и </a:t>
            </a:r>
            <a:r>
              <a:rPr sz="6700" b="1" dirty="0" err="1">
                <a:solidFill>
                  <a:srgbClr val="A50021"/>
                </a:solidFill>
              </a:rPr>
              <a:t>мемориалы</a:t>
            </a:r>
            <a:r>
              <a:rPr lang="ru-RU" sz="2800" b="1" dirty="0">
                <a:solidFill>
                  <a:srgbClr val="A50021"/>
                </a:solidFill>
              </a:rPr>
              <a:t> </a:t>
            </a:r>
            <a:endParaRPr lang="ru-RU" sz="6700" b="1" dirty="0">
              <a:solidFill>
                <a:srgbClr val="A5002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CE7066-2664-4156-8EB5-F0E97DC389A8}"/>
              </a:ext>
            </a:extLst>
          </p:cNvPr>
          <p:cNvSpPr txBox="1">
            <a:spLocks/>
          </p:cNvSpPr>
          <p:nvPr/>
        </p:nvSpPr>
        <p:spPr bwMode="auto">
          <a:xfrm>
            <a:off x="2391990" y="6257365"/>
            <a:ext cx="8915399" cy="5281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dirty="0"/>
          </a:p>
          <a:p>
            <a:pPr algn="ctr">
              <a:defRPr/>
            </a:pPr>
            <a:r>
              <a:rPr lang="ru-RU" sz="6700" dirty="0">
                <a:solidFill>
                  <a:srgbClr val="A50021"/>
                </a:solidFill>
              </a:rPr>
              <a:t>Благовещенск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6333999" name="Заголовок 1"/>
          <p:cNvSpPr>
            <a:spLocks noGrp="1"/>
          </p:cNvSpPr>
          <p:nvPr>
            <p:ph type="title"/>
          </p:nvPr>
        </p:nvSpPr>
        <p:spPr bwMode="auto"/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 dirty="0"/>
          </a:p>
        </p:txBody>
      </p:sp>
      <p:sp>
        <p:nvSpPr>
          <p:cNvPr id="224535582" name="Текст 2"/>
          <p:cNvSpPr>
            <a:spLocks noGrp="1"/>
          </p:cNvSpPr>
          <p:nvPr>
            <p:ph type="body" idx="1"/>
          </p:nvPr>
        </p:nvSpPr>
        <p:spPr bwMode="auto">
          <a:xfrm>
            <a:off x="1584911" y="5665694"/>
            <a:ext cx="10632077" cy="97152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dirty="0"/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Памятник труженикам тыла на площади Победы был открыт в 2015 г. Скульптор — А. Бурганов.</a:t>
            </a:r>
            <a:endParaRPr b="1" dirty="0"/>
          </a:p>
        </p:txBody>
      </p:sp>
      <p:pic>
        <p:nvPicPr>
          <p:cNvPr id="603721146" name="Рисунок 60372114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4912" y="9247"/>
            <a:ext cx="10632077" cy="56564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69504" name="Объект 3"/>
          <p:cNvSpPr>
            <a:spLocks noGrp="1"/>
          </p:cNvSpPr>
          <p:nvPr>
            <p:ph sz="half" idx="2"/>
          </p:nvPr>
        </p:nvSpPr>
        <p:spPr bwMode="auto">
          <a:xfrm>
            <a:off x="6841123" y="5567082"/>
            <a:ext cx="5028148" cy="905435"/>
          </a:xfrm>
        </p:spPr>
        <p:txBody>
          <a:bodyPr/>
          <a:lstStyle/>
          <a:p>
            <a:pPr marL="0" indent="0">
              <a:buNone/>
              <a:defRPr/>
            </a:pPr>
            <a:endParaRPr lang="ru-RU" dirty="0"/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Памятный камень «Великой Победы».</a:t>
            </a:r>
            <a:endParaRPr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0B865C-002D-417B-A9DE-EA5100F6D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4" t="27189" r="28039" b="26275"/>
          <a:stretch/>
        </p:blipFill>
        <p:spPr>
          <a:xfrm>
            <a:off x="6920752" y="573740"/>
            <a:ext cx="4760260" cy="44713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214F92-E82C-4532-B173-7A80B655D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r="19887"/>
          <a:stretch/>
        </p:blipFill>
        <p:spPr>
          <a:xfrm>
            <a:off x="1613647" y="0"/>
            <a:ext cx="44948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1698257" name="Объект 2"/>
          <p:cNvSpPr>
            <a:spLocks noGrp="1"/>
          </p:cNvSpPr>
          <p:nvPr>
            <p:ph sz="half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479142808" name="Объект 3"/>
          <p:cNvSpPr>
            <a:spLocks noGrp="1"/>
          </p:cNvSpPr>
          <p:nvPr>
            <p:ph sz="half" idx="2"/>
          </p:nvPr>
        </p:nvSpPr>
        <p:spPr bwMode="auto">
          <a:xfrm>
            <a:off x="7967382" y="5558117"/>
            <a:ext cx="4224618" cy="1165412"/>
          </a:xfrm>
        </p:spPr>
        <p:txBody>
          <a:bodyPr/>
          <a:lstStyle/>
          <a:p>
            <a:pPr>
              <a:defRPr/>
            </a:pPr>
            <a:endParaRPr b="1" dirty="0"/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Памятник по ул. Северной воинам, погибших в боях с японскими милитаристами.</a:t>
            </a:r>
            <a:endParaRPr b="1" dirty="0"/>
          </a:p>
        </p:txBody>
      </p:sp>
      <p:pic>
        <p:nvPicPr>
          <p:cNvPr id="446558673" name="Рисунок 44655867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0909" y="0"/>
            <a:ext cx="622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598599" name="Текст 2"/>
          <p:cNvSpPr>
            <a:spLocks noGrp="1"/>
          </p:cNvSpPr>
          <p:nvPr>
            <p:ph type="body" idx="1"/>
          </p:nvPr>
        </p:nvSpPr>
        <p:spPr bwMode="auto">
          <a:xfrm>
            <a:off x="1595718" y="6167467"/>
            <a:ext cx="10596282" cy="68131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sz="1100" dirty="0"/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Памятник «Скорбящая мать» по ул. Калинина.</a:t>
            </a:r>
            <a:endParaRPr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E7F96-646F-4F04-80BD-25FB6F086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3824" t="32810" r="14117" b="24968"/>
          <a:stretch/>
        </p:blipFill>
        <p:spPr>
          <a:xfrm>
            <a:off x="1595718" y="0"/>
            <a:ext cx="10139081" cy="61674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7878476" name="Объект 3"/>
          <p:cNvSpPr>
            <a:spLocks noGrp="1"/>
          </p:cNvSpPr>
          <p:nvPr>
            <p:ph sz="half" idx="2"/>
          </p:nvPr>
        </p:nvSpPr>
        <p:spPr bwMode="auto">
          <a:xfrm>
            <a:off x="7811316" y="5555222"/>
            <a:ext cx="4313864" cy="1302778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r>
              <a:rPr lang="ru-RU"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</a:t>
            </a: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 Благовещенск. Обелиск по ул.  Горького погибшим выпускникам СШ № 4.</a:t>
            </a:r>
            <a:endParaRPr b="1" dirty="0"/>
          </a:p>
        </p:txBody>
      </p:sp>
      <p:pic>
        <p:nvPicPr>
          <p:cNvPr id="2088865596" name="Рисунок 208886559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6753" y="0"/>
            <a:ext cx="5423647" cy="68554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B0166B-B4C5-4F9D-A173-4E0E91A01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41" t="47969" r="35000" b="22619"/>
          <a:stretch/>
        </p:blipFill>
        <p:spPr>
          <a:xfrm>
            <a:off x="7315199" y="636494"/>
            <a:ext cx="4603792" cy="44348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3516964" name="Объект 3"/>
          <p:cNvSpPr>
            <a:spLocks noGrp="1"/>
          </p:cNvSpPr>
          <p:nvPr>
            <p:ph sz="half" idx="2"/>
          </p:nvPr>
        </p:nvSpPr>
        <p:spPr bwMode="auto">
          <a:xfrm>
            <a:off x="7897905" y="5746375"/>
            <a:ext cx="4186519" cy="968189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Стела по ул. Горького погибшим рабочим и служащим металлистам.</a:t>
            </a:r>
            <a:endParaRPr b="1" dirty="0"/>
          </a:p>
        </p:txBody>
      </p:sp>
      <p:pic>
        <p:nvPicPr>
          <p:cNvPr id="2139881738" name="Рисунок 213988173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04682" y="14797"/>
            <a:ext cx="6172200" cy="68432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2766242" name="Заголовок 1"/>
          <p:cNvSpPr>
            <a:spLocks noGrp="1"/>
          </p:cNvSpPr>
          <p:nvPr>
            <p:ph type="title"/>
          </p:nvPr>
        </p:nvSpPr>
        <p:spPr bwMode="auto"/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 dirty="0"/>
          </a:p>
        </p:txBody>
      </p:sp>
      <p:sp>
        <p:nvSpPr>
          <p:cNvPr id="1536431961" name="Текст 2"/>
          <p:cNvSpPr>
            <a:spLocks noGrp="1"/>
          </p:cNvSpPr>
          <p:nvPr>
            <p:ph type="body" idx="1"/>
          </p:nvPr>
        </p:nvSpPr>
        <p:spPr bwMode="auto">
          <a:xfrm>
            <a:off x="1600384" y="6203576"/>
            <a:ext cx="10591616" cy="6544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lang="ru-RU" sz="800" b="1" i="0" u="none" dirty="0">
              <a:solidFill>
                <a:srgbClr val="3A3A3A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п. Аэропорт города Благовещенск. Памятник погибшим </a:t>
            </a:r>
            <a:r>
              <a:rPr sz="1200" b="1" i="0" u="none" dirty="0" err="1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землякам</a:t>
            </a:r>
            <a:r>
              <a:rPr sz="1200" b="0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.</a:t>
            </a:r>
            <a:endParaRPr sz="1200" dirty="0"/>
          </a:p>
        </p:txBody>
      </p:sp>
      <p:pic>
        <p:nvPicPr>
          <p:cNvPr id="1354226253" name="Рисунок 13542262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00384" y="0"/>
            <a:ext cx="10607358" cy="62035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9542843" name="Объект 3"/>
          <p:cNvSpPr>
            <a:spLocks noGrp="1"/>
          </p:cNvSpPr>
          <p:nvPr>
            <p:ph sz="half" idx="2"/>
          </p:nvPr>
        </p:nvSpPr>
        <p:spPr bwMode="auto">
          <a:xfrm>
            <a:off x="7878136" y="5774857"/>
            <a:ext cx="4313864" cy="1083143"/>
          </a:xfrm>
        </p:spPr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п. Плодопитомник города Благовещенск. Памятник защитникам Отечества.</a:t>
            </a:r>
            <a:endParaRPr b="1" dirty="0"/>
          </a:p>
        </p:txBody>
      </p:sp>
      <p:pic>
        <p:nvPicPr>
          <p:cNvPr id="1471717706" name="Рисунок 147171770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13647" y="4401"/>
            <a:ext cx="6131859" cy="68535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4181878" name="Объект 3"/>
          <p:cNvSpPr>
            <a:spLocks noGrp="1"/>
          </p:cNvSpPr>
          <p:nvPr>
            <p:ph sz="half" idx="2"/>
          </p:nvPr>
        </p:nvSpPr>
        <p:spPr bwMode="auto">
          <a:xfrm>
            <a:off x="7878136" y="5801751"/>
            <a:ext cx="4313864" cy="1056249"/>
          </a:xfrm>
        </p:spPr>
        <p:txBody>
          <a:bodyPr/>
          <a:lstStyle/>
          <a:p>
            <a:pPr>
              <a:defRPr/>
            </a:pPr>
            <a:endParaRPr b="1" dirty="0"/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с. Садовое города Благовещенск. Обелиск погибшим односельчанам.</a:t>
            </a:r>
            <a:endParaRPr b="1" dirty="0"/>
          </a:p>
        </p:txBody>
      </p:sp>
      <p:pic>
        <p:nvPicPr>
          <p:cNvPr id="496097992" name="Рисунок 49609799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6753" y="1"/>
            <a:ext cx="6140823" cy="68544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6096769" name="Объект 3"/>
          <p:cNvSpPr>
            <a:spLocks noGrp="1"/>
          </p:cNvSpPr>
          <p:nvPr>
            <p:ph sz="half" idx="2"/>
          </p:nvPr>
        </p:nvSpPr>
        <p:spPr bwMode="auto">
          <a:xfrm>
            <a:off x="7878136" y="4522931"/>
            <a:ext cx="4313864" cy="2320272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b="1" dirty="0"/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с. Белогорье города Благовещенска. Памятник не вернувшимся с войны.</a:t>
            </a:r>
            <a:endParaRPr b="1" dirty="0"/>
          </a:p>
          <a:p>
            <a:pPr marL="0" indent="0">
              <a:buNone/>
              <a:defRPr/>
            </a:pPr>
            <a:r>
              <a:rPr lang="ru-RU"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П</a:t>
            </a:r>
            <a:r>
              <a:rPr sz="1200" b="1" i="0" u="none" dirty="0" err="1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амятник</a:t>
            </a: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  был реконструирован в 2005 году и находится в центре села. Он посвящен 16 односельчанам не вернувшимся с войны. Композиция представляет собой обелиск, установленный на постамент с фигурой скорбящей женщины и мемориальной доски с именами погибших. Автор композиции – В. Разгоняев.</a:t>
            </a:r>
            <a:endParaRPr b="1" dirty="0"/>
          </a:p>
        </p:txBody>
      </p:sp>
      <p:pic>
        <p:nvPicPr>
          <p:cNvPr id="918613859" name="Рисунок 91861385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22612" y="1"/>
            <a:ext cx="61855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5221096" name="Текст 2"/>
          <p:cNvSpPr>
            <a:spLocks noGrp="1"/>
          </p:cNvSpPr>
          <p:nvPr>
            <p:ph type="body" idx="1"/>
          </p:nvPr>
        </p:nvSpPr>
        <p:spPr bwMode="auto">
          <a:xfrm>
            <a:off x="1595718" y="5145742"/>
            <a:ext cx="10596282" cy="1712258"/>
          </a:xfrm>
          <a:noFill/>
          <a:ln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lang="ru-RU" sz="1200" b="1" i="0" u="none" dirty="0">
              <a:solidFill>
                <a:schemeClr val="tx1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sz="1200" b="1" i="0" u="none" dirty="0">
                <a:solidFill>
                  <a:schemeClr val="tx1"/>
                </a:solidFill>
                <a:latin typeface="Georgia"/>
                <a:ea typeface="Georgia"/>
                <a:cs typeface="Georgia"/>
              </a:rPr>
              <a:t>г. Благовещенск. Памятник воинам, погибшим в годы войны</a:t>
            </a:r>
            <a:endParaRPr lang="ru-RU" sz="12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1200" i="0" u="none" dirty="0">
                <a:solidFill>
                  <a:schemeClr val="tx1"/>
                </a:solidFill>
                <a:latin typeface="Georgia"/>
                <a:ea typeface="Georgia"/>
                <a:cs typeface="Georgia"/>
              </a:rPr>
              <a:t>Мемориал на площади Победы был открыт  в сентябре 1967 года в память о погибших в годы войны воинах-амурцах. Монумент имеет вид высокой прямоугольной стелы. На лицевой ее поверхности вверху — памятный текст, внизу — барельефное изображение советского солдата. Широкая аллея, ведущая к стеле, вымощена бетонными плитами; по обе стороны аллеи — ряды наклонных блоков трапециевидной формы. В нише обелиска находятся капсулы с землей городов-героев. В 2008 году  за обелиском появилась стена памяти. На стене увековечены имена погибших воинов. Архитекторы: Э.В. Брейш, Г.В. Капаев, B.C. Ларионов, скульптор —  А.П. Черницкий.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B75F33-03E3-4BB8-B7B1-99D0522E8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3" r="16585" b="34771"/>
          <a:stretch/>
        </p:blipFill>
        <p:spPr>
          <a:xfrm>
            <a:off x="1595718" y="0"/>
            <a:ext cx="10596282" cy="51457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9683110" name="Заголовок 1"/>
          <p:cNvSpPr>
            <a:spLocks noGrp="1"/>
          </p:cNvSpPr>
          <p:nvPr>
            <p:ph type="title"/>
          </p:nvPr>
        </p:nvSpPr>
        <p:spPr bwMode="auto"/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 dirty="0"/>
          </a:p>
        </p:txBody>
      </p:sp>
      <p:sp>
        <p:nvSpPr>
          <p:cNvPr id="1156594466" name="Текст 2"/>
          <p:cNvSpPr>
            <a:spLocks noGrp="1"/>
          </p:cNvSpPr>
          <p:nvPr>
            <p:ph type="body" idx="1"/>
          </p:nvPr>
        </p:nvSpPr>
        <p:spPr bwMode="auto">
          <a:xfrm>
            <a:off x="1579636" y="5172633"/>
            <a:ext cx="10612364" cy="168536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dirty="0"/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Речной артиллерийский катер.</a:t>
            </a:r>
            <a:endParaRPr b="1" dirty="0"/>
          </a:p>
          <a:p>
            <a:pPr>
              <a:defRPr/>
            </a:pPr>
            <a:r>
              <a:rPr sz="1200" b="0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Катер установлен в 1990 году на набережной в районе улицы Святого Иннокентия и Богдана Хмельницкого. На этом месте действовала переправа через реку Амур.  На постаменте памятника прикреплена табличка с надписью: «В память о форсировании реки Амур частями 396-й Хинганской стрелковой дивизии в августе 1945 года. Участники встречи однополчан дивизии, сентябрь 1990 г.»</a:t>
            </a:r>
            <a:endParaRPr dirty="0"/>
          </a:p>
        </p:txBody>
      </p:sp>
      <p:pic>
        <p:nvPicPr>
          <p:cNvPr id="1169748880" name="Рисунок 116974887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9636" y="-1"/>
            <a:ext cx="10612674" cy="51726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0068571" name="Заголовок 1"/>
          <p:cNvSpPr>
            <a:spLocks noGrp="1"/>
          </p:cNvSpPr>
          <p:nvPr>
            <p:ph type="title"/>
          </p:nvPr>
        </p:nvSpPr>
        <p:spPr bwMode="auto"/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 dirty="0"/>
          </a:p>
        </p:txBody>
      </p:sp>
      <p:sp>
        <p:nvSpPr>
          <p:cNvPr id="1352102942" name="Текст 2"/>
          <p:cNvSpPr>
            <a:spLocks noGrp="1"/>
          </p:cNvSpPr>
          <p:nvPr>
            <p:ph type="body" idx="1"/>
          </p:nvPr>
        </p:nvSpPr>
        <p:spPr bwMode="auto">
          <a:xfrm>
            <a:off x="1588626" y="5396752"/>
            <a:ext cx="10603374" cy="146880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lang="ru-RU" sz="1200" b="1" i="0" u="none" dirty="0">
              <a:solidFill>
                <a:srgbClr val="3A3A3A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Памятник судостроителям, погибшим на фронтах в 1941-1945 гг.</a:t>
            </a:r>
            <a:endParaRPr b="1" dirty="0"/>
          </a:p>
          <a:p>
            <a:pPr>
              <a:defRPr/>
            </a:pPr>
            <a:r>
              <a:rPr sz="1200" b="0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Памятник установлен в 1972 году на территории судостроительного завода в память о подвиге судостроителей во время войны. На установленной табличке выгравированы слова: «Вечная память и слава судостроителям отстоявшим Родину в тылу и на фронте, выстоявшим в жестокой схватке».</a:t>
            </a:r>
            <a:endParaRPr dirty="0"/>
          </a:p>
        </p:txBody>
      </p:sp>
      <p:pic>
        <p:nvPicPr>
          <p:cNvPr id="382915064" name="Рисунок 38291506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8626" y="-1"/>
            <a:ext cx="10609867" cy="53967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5838950" name="Заголовок 1"/>
          <p:cNvSpPr>
            <a:spLocks noGrp="1"/>
          </p:cNvSpPr>
          <p:nvPr>
            <p:ph type="title"/>
          </p:nvPr>
        </p:nvSpPr>
        <p:spPr bwMode="auto"/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 dirty="0"/>
          </a:p>
        </p:txBody>
      </p:sp>
      <p:sp>
        <p:nvSpPr>
          <p:cNvPr id="1462845069" name="Текст 2"/>
          <p:cNvSpPr>
            <a:spLocks noGrp="1"/>
          </p:cNvSpPr>
          <p:nvPr>
            <p:ph type="body" idx="1"/>
          </p:nvPr>
        </p:nvSpPr>
        <p:spPr bwMode="auto">
          <a:xfrm>
            <a:off x="1584002" y="5667272"/>
            <a:ext cx="10607997" cy="119072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sz="1000" dirty="0"/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Танк  ИС-3.</a:t>
            </a:r>
            <a:endParaRPr b="1" dirty="0"/>
          </a:p>
          <a:p>
            <a:pPr>
              <a:defRPr/>
            </a:pPr>
            <a:r>
              <a:rPr sz="1200" b="0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Танк  был установлен на постаменте в виде знамени в 1971 году в честь выпускников БВТККУ, погибших на фронтах Великой Отечественной войны. Архитектор  — Л.А. Молодцов.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0E190E-5657-4C86-AB06-EAC6CF78A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9" b="6281"/>
          <a:stretch/>
        </p:blipFill>
        <p:spPr>
          <a:xfrm>
            <a:off x="1584002" y="0"/>
            <a:ext cx="10607998" cy="56672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8882279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261847" y="4885765"/>
            <a:ext cx="5930153" cy="168906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 lnSpcReduction="10000"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endParaRPr dirty="0"/>
          </a:p>
          <a:p>
            <a:pPr>
              <a:defRPr/>
            </a:pPr>
            <a:r>
              <a:rPr sz="1200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 Памятник защитникам Отечества.</a:t>
            </a:r>
            <a:endParaRPr dirty="0"/>
          </a:p>
          <a:p>
            <a:pPr>
              <a:defRPr/>
            </a:pPr>
            <a:r>
              <a:rPr sz="1200" b="0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В 2009 году в  сквере Мира на Алее Памяти был открыт монумент «Мир, жизнь, Отечество защитившим. От младшего поколения – старшему». Памятник представляет собой руки-крылья-огонь, которые защищают земной шар и тянущийся из него росток. Ансамбль дополняют подсветка и две кованые гвоздики. Архитектор – В. Кондратьева.</a:t>
            </a:r>
            <a:endParaRPr dirty="0"/>
          </a:p>
        </p:txBody>
      </p:sp>
      <p:pic>
        <p:nvPicPr>
          <p:cNvPr id="2050" name="Picture 2" descr="https://www.amurvisit.ru/files/amurvisit/styles/large/public/images/dommol28b.jpg?itok=u-PDDEPX">
            <a:extLst>
              <a:ext uri="{FF2B5EF4-FFF2-40B4-BE49-F238E27FC236}">
                <a16:creationId xmlns:a16="http://schemas.microsoft.com/office/drawing/2014/main" id="{CAFEFA4C-1112-4EEF-95A5-2A44F289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12" y="0"/>
            <a:ext cx="4549587" cy="68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954137-3F5F-475A-8558-21EF13BE1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59" t="71141" r="31427" b="5145"/>
          <a:stretch/>
        </p:blipFill>
        <p:spPr>
          <a:xfrm>
            <a:off x="6825608" y="548138"/>
            <a:ext cx="4998837" cy="42390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0726290" name="Текст 2"/>
          <p:cNvSpPr>
            <a:spLocks noGrp="1"/>
          </p:cNvSpPr>
          <p:nvPr>
            <p:ph type="body" idx="1"/>
          </p:nvPr>
        </p:nvSpPr>
        <p:spPr bwMode="auto">
          <a:xfrm>
            <a:off x="1594022" y="6002636"/>
            <a:ext cx="10585977" cy="85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lang="ru-RU" sz="1200" b="0" i="0" u="none" dirty="0">
              <a:solidFill>
                <a:srgbClr val="3A3A3A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lang="ru-RU"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</a:t>
            </a: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. Благовещенск. На Аллее Памяти в сквере Мира стоит скульптура книги Памяти.</a:t>
            </a:r>
            <a:endParaRPr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7206E8-9643-489E-BC3D-0DF38748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22" y="-1"/>
            <a:ext cx="9003956" cy="60026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46555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875929" y="5916705"/>
            <a:ext cx="5316071" cy="823809"/>
          </a:xfrm>
        </p:spPr>
        <p:txBody>
          <a:bodyPr>
            <a:noAutofit/>
          </a:bodyPr>
          <a:lstStyle/>
          <a:p>
            <a:pPr>
              <a:defRPr/>
            </a:pPr>
            <a:endParaRPr sz="1200" dirty="0"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r>
              <a:rPr sz="1200" b="1" i="0" u="none" dirty="0">
                <a:solidFill>
                  <a:srgbClr val="3A3A3A"/>
                </a:solidFill>
                <a:latin typeface="Georgia" panose="02040502050405020303" pitchFamily="18" charset="0"/>
                <a:ea typeface="Georgia"/>
                <a:cs typeface="Georgia"/>
              </a:rPr>
              <a:t>г. Благовещенск. Обелиск по ул. Лазо, посвященный работникам речного порта, погибшим в годы войны.</a:t>
            </a:r>
            <a:endParaRPr sz="1200" b="1" dirty="0"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0A0EAB-54D1-4E1E-8C9E-F8A256D36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3" r="13033" b="10196"/>
          <a:stretch/>
        </p:blipFill>
        <p:spPr>
          <a:xfrm>
            <a:off x="1595716" y="0"/>
            <a:ext cx="5136777" cy="68447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5A4794-2B96-40CB-B00D-210703DE1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06" t="26434" r="34981" b="34091"/>
          <a:stretch/>
        </p:blipFill>
        <p:spPr>
          <a:xfrm>
            <a:off x="7911352" y="261485"/>
            <a:ext cx="3245223" cy="5655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0278557" name="Заголовок 1"/>
          <p:cNvSpPr>
            <a:spLocks noGrp="1"/>
          </p:cNvSpPr>
          <p:nvPr>
            <p:ph type="title"/>
          </p:nvPr>
        </p:nvSpPr>
        <p:spPr bwMode="auto"/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 dirty="0"/>
          </a:p>
        </p:txBody>
      </p:sp>
      <p:sp>
        <p:nvSpPr>
          <p:cNvPr id="395037123" name="Текст 2"/>
          <p:cNvSpPr>
            <a:spLocks noGrp="1"/>
          </p:cNvSpPr>
          <p:nvPr>
            <p:ph type="body" idx="1"/>
          </p:nvPr>
        </p:nvSpPr>
        <p:spPr bwMode="auto">
          <a:xfrm>
            <a:off x="1609334" y="5895444"/>
            <a:ext cx="10582664" cy="9625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dirty="0"/>
          </a:p>
          <a:p>
            <a:pPr>
              <a:defRPr/>
            </a:pPr>
            <a:r>
              <a:rPr sz="1200" b="1" i="0" u="none" dirty="0">
                <a:solidFill>
                  <a:srgbClr val="3A3A3A"/>
                </a:solidFill>
                <a:latin typeface="Georgia"/>
                <a:ea typeface="Georgia"/>
                <a:cs typeface="Georgia"/>
              </a:rPr>
              <a:t>г. Благовещенск. Памятник маршалу К.К. Рокоссовскому на территории ДВОКУ.</a:t>
            </a:r>
            <a:endParaRPr b="1" dirty="0"/>
          </a:p>
        </p:txBody>
      </p:sp>
      <p:pic>
        <p:nvPicPr>
          <p:cNvPr id="749195380" name="Рисунок 74919537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09334" y="0"/>
            <a:ext cx="10582665" cy="58954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289</TotalTime>
  <Words>592</Words>
  <Application>Microsoft Office PowerPoint</Application>
  <DocSecurity>0</DocSecurity>
  <PresentationFormat>Широкоэкранный</PresentationFormat>
  <Paragraphs>46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Georgia</vt:lpstr>
      <vt:lpstr>Wingdings 3</vt:lpstr>
      <vt:lpstr>Легкий дым</vt:lpstr>
      <vt:lpstr> Памятники  и мемориалы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Памятники и мемориалы города Благовещенск Амурской области. Россия.</dc:title>
  <dc:subject/>
  <dc:creator/>
  <cp:keywords/>
  <dc:description/>
  <cp:lastModifiedBy>Admin</cp:lastModifiedBy>
  <cp:revision>29</cp:revision>
  <dcterms:created xsi:type="dcterms:W3CDTF">2012-12-03T06:56:55Z</dcterms:created>
  <dcterms:modified xsi:type="dcterms:W3CDTF">2023-05-01T03:06:21Z</dcterms:modified>
  <cp:category/>
  <dc:identifier/>
  <cp:contentStatus/>
  <dc:language/>
  <cp:version/>
</cp:coreProperties>
</file>