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1 Д\9 мая материал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151"/>
            <a:ext cx="76328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9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Гладких П. Ф. Здравоохранение блокадного Ленинграда (1941 — 1944 гг.). Изд. второе,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доп.— Л.: Медицина, 1985.— 272 с., ил.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3980" y="1600200"/>
            <a:ext cx="4750508" cy="5337313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Самоотверженной работе гражданских и военных медиков в условиях 900-дневной блокады Ленинграда (1941 —1944 гг.), их вкладу в победу над врагом посвящается второе издание этой книги (первое вышло в 1980 г.). Она содержит обширный, значительно дополненный 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перерабо-танный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материал, освещающий основные направления многогранной совместной деятельности городского здравоохранения, медицинской службы Ленинградского фронта и Краснознаменного Балтийского флота по сохранению жизни горожан, раненых и больных защитников города Ленина, предупреждению развития эпидемий.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предназначено для историков медицины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F:\1 Д\9 мая материал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8184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Гладких П. Ф. Здравоохранение блокированного Ленинграда (1941— 1943 гг.).— Л.: Медицина, 1980.— 248 с., ил.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78112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Самоотверженной работе гражданских и военных медиков в наиболее сложный период блокады Ленинграда (1941—1943 гг.), их вкладу в победе над врагом посвящается эта книга. Она содержит обширный материал, освещающий основные направления многогранной совместной деятельности органов городского здравоохранения и медицинской службы Ленинградского фронта по сохранению жизни раненых и больных защитников города Ленина, предупреждению развития эпидемий. В книге также рассказывается о р боте, проделанной в блокированном Ленинграде под руководством партийных я советских органов, по обеспечению многочисленных лечебных учреждений города и фронта медицинскими кадрами, медикаментами и медицинским имуществом, об основных направлениях и итогах научно-исследовательской деятельности медиков.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предназначено широкой медицинской общественности.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1 Д\9 мая материал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4563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1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Фоломьев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Г.Г. и др.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имя жизни героев. Мед. служба 4-й ударной армии в годы Великой Отечественной войны. Под ред. А. И.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Бурназяна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М., «Медицина», 1973 .-176 с. ил.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написана ветеранами армии на основе исторических документов и личных воспоминаний участников Великой Отечественной войны 1941—1945 гг. В ней популярно и в сжатой форме описана сложная и напряженная работа медицинской службы общевойсковой армии с первых дней войны до ее окончания. Изложены те огромные трудности, которые встретились на фронте в начальный период войны и в ходе ее, когда медики проявили массовый героизм для выполнения своих задач.</a:t>
            </a:r>
          </a:p>
        </p:txBody>
      </p:sp>
      <p:pic>
        <p:nvPicPr>
          <p:cNvPr id="12290" name="Picture 2" descr="F:\1 Д\9 мая материал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6724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Кованов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Солдаты бессмертия.— М.: 368 с., ил.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книга В.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ученого, врача, общественного деятеля — посвящена подвигу медиков в годы Великой Отечественной войны. Рассказывая о героическом труде солдат в белых халатах, автор, сам участник Великой Отечественной, призывает к сохранению мира на Земле. Предназначается широкому кругу читателей.</a:t>
            </a:r>
          </a:p>
        </p:txBody>
      </p:sp>
      <p:pic>
        <p:nvPicPr>
          <p:cNvPr id="13314" name="Picture 2" descr="F:\1 Д\9 мая материал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5283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Царфис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Г. Записки военного врача. М.: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рабочий,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1984,—224 с., 1 л. ил.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медиках в военных шинелях, об их нелегком и самоотверженном труде в годы Великой Отечественной войны рассказывается в этой книге. К ним принадлежал и ее автор — врач-хирург, начальник фронтового госпиталя, ныне доктор медицинских наук, профессор. Он пишет о том, что видел и пережил, о своих коллегах, о всех тех, кто был причастен к спасению раненых бойцов и командиров.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массового читателя.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F:\1 Д\9 мая материал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38164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Дробинская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JI. П.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Пишите мне на медсанбат. — JI.: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Лениздат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1989,— 254 с., ил.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330824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книги — подполковник медицинской службы в отставке. С первых же дней Великой Отечественной войны она добровольно отправилась на фронт, служила в санитарном отделе 55-й армии, которая в годы блокады защищала Ленинград. JI.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рассказывает о своих боевых друзьях, о многих военных медиках, вместе с которыми она прошла суровыми фронтовыми дорогами.</a:t>
            </a:r>
          </a:p>
        </p:txBody>
      </p:sp>
      <p:pic>
        <p:nvPicPr>
          <p:cNvPr id="15362" name="Picture 2" descr="F:\1 Д\9 мая материал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928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обеспечение партизанских рейдов / Скрипниченко Д. Ф.— К. 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1985.— 96 с.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92552" y="1600200"/>
            <a:ext cx="4927919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книги — зав. кафедрой хирургии Киевского института усовершенствования врачей, проф., д-р мед. наук, бывший начальник медико- санитарной службы и главный хирург партизанского соединения под командованием С. А. Ковпака, которое в феврале 1944 г. было переименовано в Первую Украинскую партизанскую дивизию имени С. А. Ковпака,— на основании большого личного опыта и архивных материалов освещает работу медико-санитарной службы партизанских соединений, вопросы организации медицинского обеспечения и лечения раненых и больных в условиях партизанских рейдов, медицинской эвакуации. На примере работы медицинской службы во время Львовско-Варшавского рейда излагает принципы лечебно-профилактической помощи раненым и больным и санитарно-противоэпидемической деятельности соединения.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Приведенные автором результаты лечения раненых и больных партизан в сложных условиях вражеского тыла свидетельствуют о высокой эффективности работы и самоотверженности советских медиков, с честью выполнивших свой врачебный и патриотический долг в годы Великой Отечественной войны.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F:\1 Д\9 мая материал\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3530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Сталинграда: Антология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произведений о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Сталинградской битве в 3-х т. Т. 2. — 2-е изд., с изменениями — Волгоград: Управление печати и информации, 1993. — 480 с.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использованы фотографии из фондов Музея-панорамы «Сталинградская битва», Волгоградского областного центра документов новейшей истории и областного государственного архива.</a:t>
            </a:r>
          </a:p>
        </p:txBody>
      </p:sp>
      <p:pic>
        <p:nvPicPr>
          <p:cNvPr id="1026" name="Picture 2" descr="F:\1 Д\9 мая материал\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35283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Сталинграда: Антология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произведений о Сталинградской битве в 3-х т. Т.1. — 2-е изд., с изменениями — Волгоград: Управление печати и информации, 1993. — 480 с.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использованы фотографии из фондов Музея-панорамы «Сталинградская битва», Волгоградского областного центра документов новейшей истории и областного государственного архива.</a:t>
            </a:r>
          </a:p>
        </p:txBody>
      </p:sp>
      <p:pic>
        <p:nvPicPr>
          <p:cNvPr id="2050" name="Picture 2" descr="F:\1 Д\9 мая материал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3843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Сталинграда: Антология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произведений о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Сталинградской битве в 3-х т. Т. 3. — 2-е изд., с изменениями — Волгоград: Управление печати и информации, 1993. — 480 с.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использованы фотографии из фондов Музея-панорамы «Сталинградская битва», Волгоградского областного центра документов новейшей истории и областного государственного архива.</a:t>
            </a:r>
          </a:p>
        </p:txBody>
      </p:sp>
      <p:pic>
        <p:nvPicPr>
          <p:cNvPr id="3074" name="Picture 2" descr="F:\1 Д\9 мая материал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1683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0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АЛЕКСАНЯН И. В., КНОПОВ М. Ш. Главные терапевты фронтов и флотов в Великой Отечественной войне 1941 —1945 гг. — М.: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Медицина, 1987. — 255 с., ил.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781128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посвящена научной, клинической, организаторской деятельности главных терапевтов фронтов и флотов в годы войны, показан их вклад в развитие отечественной военной медицины. Впервые предпринята попытка систематизации и обобщения роли выдающихся и видных военно-полевых терапевтов в организации квалифицированной и специализированной терапевтической помощи, деятельность которых во многом способствовала решению проблемы общегосударственного значения — возвращению в строй и к труду сотен тысяч больных и раненых.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организаторов военного и гражданского здравоохранения, а также на врачей, интересующихся историей советской военной медицины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1 Д\9 мая материал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0963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Алексанян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В., Кнопов М. Ш. Руководители медицинской службы фронтов и флотов в Великой Отечественной войне 1941 — 1945 гг. — М.: Медицина, 1992. — 288 с., ил.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посвящена организаторской, научной и общественной деятельности руководителей медицинской службы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флотов в Великой Отечественной войне 1941—1945 гг. Впервые предпринята попытка систематизации и обобщения руководящей роли видных деятелей военно-медицинской службы в организации медицинского обеспечения боевых действий фронтов и флотов в годы минувшей войны. Использованы документальные материалы из различных архивных учреждений и литературные источники. Текст сопровождается многочисленными фотоиллюстрациями.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врачей-организаторов военного и гражданского здравоохранения, а также интересующихся историей советской военной медицины.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1 Д\9 мая материал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3843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9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медицинских работников Приамурья в победу над фашистской Германией и милитаристской Японией: монография (редактор - проф. Г.В.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Сколубович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Главный редактор - проф. В.А.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Доровских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отв. редактор за издание - проф.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Целуйко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С.С., Благовещенск: 2005. -135 с., таблиц 11)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написана коллективом исследователей Амурской государственной медицинской академии как дань памяти медицинским работникам Амурской области, в тылу и на фронтах Великой Отечественной войны, внесших весомый вклад в Победу 9 мая 1945 года.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собраны и учтены новые сведения об участниках войны и тружениках тыла, обобщены и систематизированы источники литературы, раскрыты негативные последствия на социально-экономический статус послевоенного Приамурья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1 Д\9 мая материал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7444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Амурцы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Герои [В 3 т. Т. 3].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Амурцы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локальных войнах и вооруженных конфликтах / авт. проекта В. Ф.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Саяпин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Благовещенск: Приамурье, 2012. - 468 с., [2] 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с. 464. - 2500 экз.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рассказывается об участниках локальных войн и вооруженных конфликтов, которые родились, учились, жили или живут, работали или служили в Амурской области.</a:t>
            </a:r>
          </a:p>
        </p:txBody>
      </p:sp>
      <p:pic>
        <p:nvPicPr>
          <p:cNvPr id="7170" name="Picture 2" descr="F:\1 Д\9 мая материал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36724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Доровских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Кравец Б.В. Военно-патриотическое воспитание в медицинском ВУЗе. – Благовещенск. АГМА, 1996.-55 с.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 включены статьи, преследующие цель повысить информированность читателя в вопросах героического прошлого нашего народа, напомнить о славных традициях, о мужестве и  отваге, о патриотизме.</a:t>
            </a:r>
          </a:p>
        </p:txBody>
      </p:sp>
      <p:pic>
        <p:nvPicPr>
          <p:cNvPr id="8194" name="Picture 2" descr="F:\1 Д\9 мая материал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6724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4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1498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Память Сталинграда: Антология худож. произведений о Сталинградской битве в 3-х т. Т. 2. — 2-е изд., с изменениями — Волгоград: Управление печати и информации, 1993. — 480 с. </vt:lpstr>
      <vt:lpstr>Память Сталинграда: Антология худож. произведений о Сталинградской битве в 3-х т. Т.1. — 2-е изд., с изменениями — Волгоград: Управление печати и информации, 1993. — 480 с.</vt:lpstr>
      <vt:lpstr>Память Сталинграда: Антология худож. произведений о Сталинградской битве в 3-х т. Т. 3. — 2-е изд., с изменениями — Волгоград: Управление печати и информации, 1993. — 480 с. </vt:lpstr>
      <vt:lpstr>АЛЕКСАНЯН И. В., КНОПОВ М. Ш. Главные терапевты фронтов и флотов в Великой Отечественной войне 1941 —1945 гг. — М.: Медицина, 1987. — 255 с., ил. </vt:lpstr>
      <vt:lpstr>Алексанян И. В., Кнопов М. Ш. Руководители медицинской службы фронтов и флотов в Великой Отечественной войне 1941 — 1945 гг. — М.: Медицина, 1992. — 288 с., ил. </vt:lpstr>
      <vt:lpstr>Вклад медицинских работников Приамурья в победу над фашистской Германией и милитаристской Японией: монография (редактор - проф. Г.В. Сколубович. Главный редактор - проф. В.А. Доровских. - отв. редактор за издание - проф. Целуйко С.С., Благовещенск: 2005. -135 с., таблиц 11)</vt:lpstr>
      <vt:lpstr>Амурцы - Герои [В 3 т. Т. 3]. Амурцы в локальных войнах и вооруженных конфликтах / авт. проекта В. Ф. Саяпин. - Благовещенск: Приамурье, 2012. - 468 с., [2] л. портр. - Библиогр.: с. 464. - 2500 экз. </vt:lpstr>
      <vt:lpstr>Доровских В.А., Кравец Б.В. Военно-патриотическое воспитание в медицинском ВУЗе. – Благовещенск. АГМА, 1996.-55 с. </vt:lpstr>
      <vt:lpstr>Гладких П. Ф. Здравоохранение блокадного Ленинграда (1941 — 1944 гг.). Изд. второе, перераб. и доп.— Л.: Медицина, 1985.— 272 с., ил. </vt:lpstr>
      <vt:lpstr>Гладких П. Ф. Здравоохранение блокированного Ленинграда (1941— 1943 гг.).— Л.: Медицина, 1980.— 248 с., ил.</vt:lpstr>
      <vt:lpstr> Фоломьев, Г.Г. и др. Во имя жизни героев. Мед. служба 4-й ударной армии в годы Великой Отечественной войны. Под ред. А. И. Бурназяна. М., «Медицина», 1973 .-176 с. ил. </vt:lpstr>
      <vt:lpstr> Кованов В. В. Солдаты бессмертия.— М.: 368 с., ил.   </vt:lpstr>
      <vt:lpstr> Царфис П. Г. Записки военного врача. М.: Моск. рабочий,  1984,—224 с., 1 л. ил.   </vt:lpstr>
      <vt:lpstr>Дробинская JI. П.  Пишите мне на медсанбат. — JI.: Лениздат, 1989,— 254 с., ил. </vt:lpstr>
      <vt:lpstr>Медицинское обеспечение партизанских рейдов / Скрипниченко Д. Ф.— К. : Здоров’я, 1985.— 96 с.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Комп-2</dc:creator>
  <cp:lastModifiedBy>glavBiblio</cp:lastModifiedBy>
  <cp:revision>13</cp:revision>
  <dcterms:created xsi:type="dcterms:W3CDTF">2019-05-07T02:06:36Z</dcterms:created>
  <dcterms:modified xsi:type="dcterms:W3CDTF">2024-04-25T05:36:37Z</dcterms:modified>
</cp:coreProperties>
</file>