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76" autoAdjust="0"/>
    <p:restoredTop sz="91898" autoAdjust="0"/>
  </p:normalViewPr>
  <p:slideViewPr>
    <p:cSldViewPr snapToGrid="0">
      <p:cViewPr>
        <p:scale>
          <a:sx n="100" d="100"/>
          <a:sy n="100" d="100"/>
        </p:scale>
        <p:origin x="864" y="2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ru-RU"/>
              <a:t>01.05.2023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РЖЕВ МЕМОРИАЛ СОВЕТСКОМУ СОЛДАТУ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ПАМЯТНИК НЕИЗВЕСТНОМУ СОЛДАТУ В МОСКВЕ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  <a:p>
            <a:pPr>
              <a:defRPr/>
            </a:pP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Комсомольчанам</a:t>
            </a:r>
            <a:r>
              <a:rPr sz="14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павшим</a:t>
            </a:r>
            <a:r>
              <a:rPr sz="14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в </a:t>
            </a: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боях</a:t>
            </a:r>
            <a:r>
              <a:rPr sz="14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за</a:t>
            </a:r>
            <a:r>
              <a:rPr sz="14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Родину</a:t>
            </a:r>
            <a:r>
              <a:rPr sz="14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в </a:t>
            </a: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суровые</a:t>
            </a:r>
            <a:r>
              <a:rPr sz="14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годы</a:t>
            </a:r>
            <a:r>
              <a:rPr sz="14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Великой</a:t>
            </a:r>
            <a:r>
              <a:rPr sz="14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Отечественной</a:t>
            </a:r>
            <a:r>
              <a:rPr sz="1400" b="0" i="0" u="none" dirty="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dirty="0" err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войны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  <a:p>
            <a:pPr>
              <a:defRPr/>
            </a:pP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Музейно-мемориальный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комплекс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«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Дорога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жизни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»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на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станции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Ладожское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Озеро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  <a:p>
            <a:pPr>
              <a:defRPr/>
            </a:pP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Мемориал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«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Героям-панфиловцам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» («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Подвигу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28»). «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Впередсмотрящий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» (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справа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), «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Танки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не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пройдут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» (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слева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) и «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Клятва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на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верность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Родине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» (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по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sz="1050" b="0" i="1" u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центру</a:t>
            </a:r>
            <a:r>
              <a:rPr sz="1050" b="0" i="1" u="none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)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СТЕЛЛА НА ПЛОЩАДИ ПОБЕДЫ.ВОРОНЕЖ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МЕМОРИАЛЬНОЕ КЛАДБИЩЕ НА МАМАЕВОМ КУРГАНЕ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ПАМЯТНИК ЗАЩИТНИКАМ СЕВАСТОПОЛЯ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ПАМЯТНИК МЕЧ ПОБЕДЫ В МАГНИТОГОРСКЕ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ПАМЯТНИК НА КУРСКОЙ ДУГЕ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МЕМОРИАЛ. ПАРК УРИЦКОГО В КАЗАНИ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ВОЛГОГРАД.МАМАЕВ КУРГАН.РОДИНА МАТЬ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78EF64-DC58-4BF5-85D2-DFF2BC5B30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840"/>
          <a:stretch/>
        </p:blipFill>
        <p:spPr>
          <a:xfrm>
            <a:off x="0" y="0"/>
            <a:ext cx="1764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9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3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1122C7-BE05-4007-B0D3-49A5524FA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840"/>
          <a:stretch/>
        </p:blipFill>
        <p:spPr>
          <a:xfrm>
            <a:off x="0" y="0"/>
            <a:ext cx="173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3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C66007-02F1-435A-9B30-DF35297AB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840"/>
          <a:stretch/>
        </p:blipFill>
        <p:spPr>
          <a:xfrm>
            <a:off x="1" y="0"/>
            <a:ext cx="1736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0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C97837-A70F-4A71-818E-5AB87D702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840"/>
          <a:stretch/>
        </p:blipFill>
        <p:spPr>
          <a:xfrm>
            <a:off x="23387" y="0"/>
            <a:ext cx="1814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75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4B33A0-B464-4E67-88CA-3FF0040D5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840"/>
          <a:stretch/>
        </p:blipFill>
        <p:spPr>
          <a:xfrm>
            <a:off x="0" y="0"/>
            <a:ext cx="1814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90246E-B861-4CE2-9E0B-20B0CF3C0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840"/>
          <a:stretch/>
        </p:blipFill>
        <p:spPr>
          <a:xfrm>
            <a:off x="0" y="0"/>
            <a:ext cx="1782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0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6C599-C842-49C5-A75F-5305D20E9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840"/>
          <a:stretch/>
        </p:blipFill>
        <p:spPr>
          <a:xfrm>
            <a:off x="23387" y="0"/>
            <a:ext cx="1731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2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030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796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0F934A-C32F-4150-A3F5-CE9E0A113D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/>
          <a:srcRect r="67840"/>
          <a:stretch/>
        </p:blipFill>
        <p:spPr>
          <a:xfrm>
            <a:off x="0" y="-376"/>
            <a:ext cx="1786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2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5D646C-5E93-412B-8F1A-F50BB1B7F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2" t="-2020" r="4164" b="2020"/>
          <a:stretch/>
        </p:blipFill>
        <p:spPr>
          <a:xfrm>
            <a:off x="1762408" y="-153909"/>
            <a:ext cx="10429592" cy="70119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0649D-E7F8-4FC8-AD1F-1ABF6112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408" y="1892175"/>
            <a:ext cx="10429592" cy="79670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Мемориалы героям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Великой Отечественной войны в России</a:t>
            </a:r>
            <a:br>
              <a:rPr lang="ru-RU" sz="4000" b="1" dirty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8308914" name="Текст 2"/>
          <p:cNvSpPr>
            <a:spLocks noGrp="1"/>
          </p:cNvSpPr>
          <p:nvPr>
            <p:ph type="body" idx="1"/>
          </p:nvPr>
        </p:nvSpPr>
        <p:spPr bwMode="auto">
          <a:xfrm>
            <a:off x="1797122" y="5787104"/>
            <a:ext cx="6314784" cy="360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ПАМЯТНИК НА КУРСКОЙ ДУГЕ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1878557303" name="Рисунок 1878557302"/>
          <p:cNvPicPr>
            <a:picLocks noChangeAspect="1"/>
          </p:cNvPicPr>
          <p:nvPr/>
        </p:nvPicPr>
        <p:blipFill rotWithShape="1">
          <a:blip r:embed="rId3"/>
          <a:srcRect l="1782" t="5237" r="3022" b="7782"/>
          <a:stretch/>
        </p:blipFill>
        <p:spPr bwMode="auto">
          <a:xfrm>
            <a:off x="1729211" y="-1"/>
            <a:ext cx="9281689" cy="57146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3348510" name="Текст 2"/>
          <p:cNvSpPr>
            <a:spLocks noGrp="1"/>
          </p:cNvSpPr>
          <p:nvPr>
            <p:ph type="body" idx="1"/>
          </p:nvPr>
        </p:nvSpPr>
        <p:spPr bwMode="auto">
          <a:xfrm>
            <a:off x="1779014" y="5767057"/>
            <a:ext cx="6323838" cy="37119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МЕМОРИАЛ. ПАРК УРИЦКОГО В КАЗАНИ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2020922311" name="Рисунок 2020922310"/>
          <p:cNvPicPr>
            <a:picLocks noChangeAspect="1"/>
          </p:cNvPicPr>
          <p:nvPr/>
        </p:nvPicPr>
        <p:blipFill rotWithShape="1">
          <a:blip r:embed="rId3"/>
          <a:srcRect r="9022"/>
          <a:stretch/>
        </p:blipFill>
        <p:spPr bwMode="auto">
          <a:xfrm>
            <a:off x="1779014" y="22186"/>
            <a:ext cx="9220946" cy="56814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0713658" name="Текст 2"/>
          <p:cNvSpPr>
            <a:spLocks noGrp="1"/>
          </p:cNvSpPr>
          <p:nvPr>
            <p:ph type="body" idx="1"/>
          </p:nvPr>
        </p:nvSpPr>
        <p:spPr bwMode="auto">
          <a:xfrm>
            <a:off x="1815227" y="5767057"/>
            <a:ext cx="6305731" cy="4164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ВОЛГОГРАД. МАМАЕВ КУРГАН. РОДИНА МАТЬ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1323987707" name="Рисунок 1323987706"/>
          <p:cNvPicPr>
            <a:picLocks noChangeAspect="1"/>
          </p:cNvPicPr>
          <p:nvPr/>
        </p:nvPicPr>
        <p:blipFill rotWithShape="1">
          <a:blip r:embed="rId3"/>
          <a:srcRect r="1349"/>
          <a:stretch/>
        </p:blipFill>
        <p:spPr bwMode="auto">
          <a:xfrm>
            <a:off x="1729211" y="0"/>
            <a:ext cx="9300739" cy="57069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6969455" name="Текст 2"/>
          <p:cNvSpPr>
            <a:spLocks noGrp="1"/>
          </p:cNvSpPr>
          <p:nvPr>
            <p:ph type="body" idx="1"/>
          </p:nvPr>
        </p:nvSpPr>
        <p:spPr bwMode="auto">
          <a:xfrm>
            <a:off x="1819747" y="5758004"/>
            <a:ext cx="6233302" cy="3711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ПАМЯТНИК НЕИЗВЕСТНОМУ СОЛДАТУ В МОСКВЕ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1553582731" name="Рисунок 1553582730"/>
          <p:cNvPicPr>
            <a:picLocks noChangeAspect="1"/>
          </p:cNvPicPr>
          <p:nvPr/>
        </p:nvPicPr>
        <p:blipFill rotWithShape="1">
          <a:blip r:embed="rId3"/>
          <a:srcRect l="8000" r="721"/>
          <a:stretch/>
        </p:blipFill>
        <p:spPr bwMode="auto">
          <a:xfrm>
            <a:off x="1720157" y="0"/>
            <a:ext cx="9279803" cy="56946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3271882" name="Текст 2"/>
          <p:cNvSpPr>
            <a:spLocks noGrp="1"/>
          </p:cNvSpPr>
          <p:nvPr>
            <p:ph type="body" idx="1"/>
          </p:nvPr>
        </p:nvSpPr>
        <p:spPr bwMode="auto">
          <a:xfrm>
            <a:off x="1738263" y="5748951"/>
            <a:ext cx="6364587" cy="69711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 err="1"/>
              <a:t>Комсомольчанам</a:t>
            </a:r>
            <a:r>
              <a:rPr lang="ru-RU" sz="1400" dirty="0"/>
              <a:t>, павшим в боях за Родину </a:t>
            </a:r>
          </a:p>
          <a:p>
            <a:pPr>
              <a:defRPr/>
            </a:pPr>
            <a:r>
              <a:rPr lang="ru-RU" sz="1400" dirty="0"/>
              <a:t>в суровые годы Великой Отечественной войны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1043056674" name="Рисунок 104305667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38264" y="1696"/>
            <a:ext cx="9279803" cy="56814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6456968" name="Текст 2"/>
          <p:cNvSpPr>
            <a:spLocks noGrp="1"/>
          </p:cNvSpPr>
          <p:nvPr>
            <p:ph type="body" idx="1"/>
          </p:nvPr>
        </p:nvSpPr>
        <p:spPr bwMode="auto">
          <a:xfrm>
            <a:off x="1730811" y="5703683"/>
            <a:ext cx="6399202" cy="52510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Музейно-мемориальный комплекс «Дорога жизни» </a:t>
            </a:r>
          </a:p>
          <a:p>
            <a:pPr>
              <a:defRPr/>
            </a:pPr>
            <a:r>
              <a:rPr lang="ru-RU" sz="1400" dirty="0"/>
              <a:t>на станции Ладожское Озеро</a:t>
            </a:r>
            <a:endParaRPr sz="1400" dirty="0"/>
          </a:p>
        </p:txBody>
      </p:sp>
      <p:pic>
        <p:nvPicPr>
          <p:cNvPr id="1593973800" name="Рисунок 159397379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30811" y="-1"/>
            <a:ext cx="9289614" cy="57036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6347994" name="Текст 2"/>
          <p:cNvSpPr>
            <a:spLocks noGrp="1"/>
          </p:cNvSpPr>
          <p:nvPr>
            <p:ph type="body" idx="1"/>
          </p:nvPr>
        </p:nvSpPr>
        <p:spPr bwMode="auto">
          <a:xfrm>
            <a:off x="1729214" y="5676523"/>
            <a:ext cx="6382692" cy="62468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Мемориал «Героям-панфиловцам» («Подвигу 28»). «Впередсмотрящий» (справа), «Танки не пройдут» (слева) и «Клятва на верность Родине» (по центру)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106898636" name="Рисунок 106898635"/>
          <p:cNvPicPr>
            <a:picLocks noChangeAspect="1"/>
          </p:cNvPicPr>
          <p:nvPr/>
        </p:nvPicPr>
        <p:blipFill rotWithShape="1">
          <a:blip r:embed="rId3"/>
          <a:srcRect l="6194" r="1796"/>
          <a:stretch/>
        </p:blipFill>
        <p:spPr bwMode="auto">
          <a:xfrm>
            <a:off x="1729214" y="11948"/>
            <a:ext cx="9279800" cy="5664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48434" y="6057856"/>
            <a:ext cx="3246544" cy="401791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1600" b="1" dirty="0">
                <a:solidFill>
                  <a:schemeClr val="bg1"/>
                </a:solidFill>
              </a:rPr>
              <a:t>Акт о военной капитуляции</a:t>
            </a:r>
          </a:p>
        </p:txBody>
      </p:sp>
      <p:pic>
        <p:nvPicPr>
          <p:cNvPr id="1693779833" name="Picture 2" descr="http://vvpobeda.shpl.ru/image/akt.gi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46251" y="1022112"/>
            <a:ext cx="3631072" cy="527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916729" name="Picture 6" descr="http://vvpobeda.shpl.ru/image/1akt.gif"/>
          <p:cNvPicPr>
            <a:picLocks noChangeAspect="1"/>
          </p:cNvPicPr>
          <p:nvPr/>
        </p:nvPicPr>
        <p:blipFill rotWithShape="1">
          <a:blip r:embed="rId3"/>
          <a:srcRect l="4305" t="2434" r="2134"/>
          <a:stretch/>
        </p:blipFill>
        <p:spPr bwMode="auto">
          <a:xfrm>
            <a:off x="1745833" y="0"/>
            <a:ext cx="3456001" cy="5437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931383" name="Picture 4" descr="http://vvpobeda.shpl.ru/image/ukaz.gif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53134" y="1031044"/>
            <a:ext cx="3141817" cy="5262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509834" name="Текст 2"/>
          <p:cNvSpPr>
            <a:spLocks noGrp="1"/>
          </p:cNvSpPr>
          <p:nvPr>
            <p:ph type="body" idx="1"/>
          </p:nvPr>
        </p:nvSpPr>
        <p:spPr bwMode="auto">
          <a:xfrm>
            <a:off x="1823057" y="5685199"/>
            <a:ext cx="6281125" cy="4644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РЖЕВ МЕМОРИАЛ СОВЕТСКОМУ СОЛДАТУ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2135129222" name="Рисунок 21351292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17964" y="5167"/>
            <a:ext cx="9299661" cy="5680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8598821" name="Текст 2"/>
          <p:cNvSpPr>
            <a:spLocks noGrp="1"/>
          </p:cNvSpPr>
          <p:nvPr>
            <p:ph type="body" idx="1"/>
          </p:nvPr>
        </p:nvSpPr>
        <p:spPr bwMode="auto">
          <a:xfrm>
            <a:off x="1791855" y="5840519"/>
            <a:ext cx="6294310" cy="3929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РЖЕВ МЕМОРИАЛ СОВЕТСКОМУ СОЛДАТУ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594656666" name="Рисунок 59465666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32935" y="0"/>
            <a:ext cx="9293654" cy="57590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5323755" name="Текст 2"/>
          <p:cNvSpPr>
            <a:spLocks noGrp="1"/>
          </p:cNvSpPr>
          <p:nvPr>
            <p:ph type="body" idx="1"/>
          </p:nvPr>
        </p:nvSpPr>
        <p:spPr bwMode="auto">
          <a:xfrm>
            <a:off x="1739154" y="5773980"/>
            <a:ext cx="6382872" cy="47291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ГОРОД ГЕРОЙ НОВОРОССИЙСК. МЕМОРИАЛЬНЫЙ КОМПЛЕКС МАЛАЯ ЗЕМЛЯ</a:t>
            </a:r>
          </a:p>
          <a:p>
            <a:pPr algn="l">
              <a:defRPr/>
            </a:pPr>
            <a:endParaRPr sz="1400" dirty="0"/>
          </a:p>
        </p:txBody>
      </p:sp>
      <p:pic>
        <p:nvPicPr>
          <p:cNvPr id="1749988764" name="Рисунок 1749988763"/>
          <p:cNvPicPr>
            <a:picLocks noChangeAspect="1"/>
          </p:cNvPicPr>
          <p:nvPr/>
        </p:nvPicPr>
        <p:blipFill rotWithShape="1">
          <a:blip r:embed="rId3"/>
          <a:srcRect r="7652"/>
          <a:stretch/>
        </p:blipFill>
        <p:spPr bwMode="auto">
          <a:xfrm>
            <a:off x="1739154" y="0"/>
            <a:ext cx="9285864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8792505" name="Текст 2"/>
          <p:cNvSpPr>
            <a:spLocks noGrp="1"/>
          </p:cNvSpPr>
          <p:nvPr>
            <p:ph type="body" idx="1"/>
          </p:nvPr>
        </p:nvSpPr>
        <p:spPr bwMode="auto">
          <a:xfrm>
            <a:off x="1742834" y="5767058"/>
            <a:ext cx="6378124" cy="344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СТЕЛЛА НА ПЛОЩАДИ ПОБЕДЫ.ВОРОНЕЖ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400035574" name="Рисунок 400035573"/>
          <p:cNvPicPr>
            <a:picLocks noChangeAspect="1"/>
          </p:cNvPicPr>
          <p:nvPr/>
        </p:nvPicPr>
        <p:blipFill rotWithShape="1">
          <a:blip r:embed="rId3"/>
          <a:srcRect b="7726"/>
          <a:stretch/>
        </p:blipFill>
        <p:spPr bwMode="auto">
          <a:xfrm>
            <a:off x="1742833" y="0"/>
            <a:ext cx="9281586" cy="5694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177139" name="Текст 2"/>
          <p:cNvSpPr>
            <a:spLocks noGrp="1"/>
          </p:cNvSpPr>
          <p:nvPr>
            <p:ph type="body" idx="1"/>
          </p:nvPr>
        </p:nvSpPr>
        <p:spPr bwMode="auto">
          <a:xfrm>
            <a:off x="1797120" y="5776111"/>
            <a:ext cx="6305731" cy="39835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МЕМОРИАЛЬНОЕ КЛАДБИЩЕ НА МАМАЕВОМ КУРГАНЕ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553837302" name="Рисунок 553837301"/>
          <p:cNvPicPr>
            <a:picLocks noChangeAspect="1"/>
          </p:cNvPicPr>
          <p:nvPr/>
        </p:nvPicPr>
        <p:blipFill rotWithShape="1">
          <a:blip r:embed="rId3"/>
          <a:srcRect l="-1" r="151" b="-6"/>
          <a:stretch/>
        </p:blipFill>
        <p:spPr bwMode="auto">
          <a:xfrm>
            <a:off x="1715640" y="0"/>
            <a:ext cx="9311482" cy="57036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6292802" name="Текст 2"/>
          <p:cNvSpPr>
            <a:spLocks noGrp="1"/>
          </p:cNvSpPr>
          <p:nvPr>
            <p:ph type="body" idx="1"/>
          </p:nvPr>
        </p:nvSpPr>
        <p:spPr bwMode="auto">
          <a:xfrm>
            <a:off x="1851600" y="5764472"/>
            <a:ext cx="6251410" cy="37377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ПАМЯТНИК ЗАЩИТНИКАМ СЕВАСТОПОЛЯ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1116272847" name="Рисунок 1116272846"/>
          <p:cNvPicPr>
            <a:picLocks noChangeAspect="1"/>
          </p:cNvPicPr>
          <p:nvPr/>
        </p:nvPicPr>
        <p:blipFill rotWithShape="1">
          <a:blip r:embed="rId3"/>
          <a:srcRect b="3892"/>
          <a:stretch/>
        </p:blipFill>
        <p:spPr bwMode="auto">
          <a:xfrm>
            <a:off x="1715798" y="-1"/>
            <a:ext cx="9293215" cy="56765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55090" name="Текст 2"/>
          <p:cNvSpPr>
            <a:spLocks noGrp="1"/>
          </p:cNvSpPr>
          <p:nvPr>
            <p:ph type="body" idx="1"/>
          </p:nvPr>
        </p:nvSpPr>
        <p:spPr bwMode="auto">
          <a:xfrm>
            <a:off x="1729211" y="5730843"/>
            <a:ext cx="6400802" cy="37119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 sz="1400" dirty="0"/>
              <a:t>ПАМЯТНИК МЕЧ ПОБЕДЫ В МАГНИТОГОРСКЕ</a:t>
            </a:r>
          </a:p>
          <a:p>
            <a:pPr>
              <a:defRPr/>
            </a:pPr>
            <a:endParaRPr sz="1400" dirty="0"/>
          </a:p>
        </p:txBody>
      </p:sp>
      <p:pic>
        <p:nvPicPr>
          <p:cNvPr id="253835261" name="Рисунок 253835260"/>
          <p:cNvPicPr>
            <a:picLocks noChangeAspect="1"/>
          </p:cNvPicPr>
          <p:nvPr/>
        </p:nvPicPr>
        <p:blipFill rotWithShape="1">
          <a:blip r:embed="rId3"/>
          <a:srcRect b="8339"/>
          <a:stretch/>
        </p:blipFill>
        <p:spPr bwMode="auto">
          <a:xfrm>
            <a:off x="1729209" y="0"/>
            <a:ext cx="9291215" cy="57308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385</TotalTime>
  <Words>227</Words>
  <Application>Microsoft Office PowerPoint</Application>
  <DocSecurity>0</DocSecurity>
  <PresentationFormat>Широкоэкранный</PresentationFormat>
  <Paragraphs>33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Franklin Gothic Book</vt:lpstr>
      <vt:lpstr>Open Sans</vt:lpstr>
      <vt:lpstr>Обрезка</vt:lpstr>
      <vt:lpstr>Мемориалы героям  Великой Отечественной войны в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 о военной капитуляции</dc:title>
  <dc:subject/>
  <dc:creator/>
  <cp:keywords/>
  <dc:description/>
  <cp:lastModifiedBy>Admin</cp:lastModifiedBy>
  <cp:revision>23</cp:revision>
  <dcterms:created xsi:type="dcterms:W3CDTF">2012-12-03T06:56:55Z</dcterms:created>
  <dcterms:modified xsi:type="dcterms:W3CDTF">2023-05-01T09:32:54Z</dcterms:modified>
  <cp:category/>
  <dc:identifier/>
  <cp:contentStatus/>
  <dc:language/>
  <cp:version/>
</cp:coreProperties>
</file>