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9" r:id="rId3"/>
    <p:sldId id="323" r:id="rId4"/>
    <p:sldId id="315" r:id="rId5"/>
    <p:sldId id="316" r:id="rId6"/>
    <p:sldId id="324" r:id="rId7"/>
    <p:sldId id="325" r:id="rId8"/>
    <p:sldId id="31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77"/>
    <p:restoredTop sz="94665"/>
  </p:normalViewPr>
  <p:slideViewPr>
    <p:cSldViewPr>
      <p:cViewPr>
        <p:scale>
          <a:sx n="119" d="100"/>
          <a:sy n="119" d="100"/>
        </p:scale>
        <p:origin x="109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D6-8940-9F1E-012125A0B7B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D6-8940-9F1E-012125A0B7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более 5 лет</c:v>
                </c:pt>
                <c:pt idx="4">
                  <c:v>более 15 лет </c:v>
                </c:pt>
                <c:pt idx="5">
                  <c:v>более 20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</c:v>
                </c:pt>
                <c:pt idx="1">
                  <c:v>48</c:v>
                </c:pt>
                <c:pt idx="2">
                  <c:v>8</c:v>
                </c:pt>
                <c:pt idx="3">
                  <c:v>18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D6-8940-9F1E-012125A0B7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D6-8940-9F1E-012125A0B7B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D6-8940-9F1E-012125A0B7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 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84.2</c:v>
                </c:pt>
                <c:pt idx="1">
                  <c:v>12.5</c:v>
                </c:pt>
                <c:pt idx="2">
                  <c:v>3.2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D6-8940-9F1E-012125A0B7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3F-CF47-9809-BA9EBB52693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3F-CF47-9809-BA9EBB52693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82.1</c:v>
                </c:pt>
                <c:pt idx="1">
                  <c:v>13.5</c:v>
                </c:pt>
                <c:pt idx="2">
                  <c:v>4</c:v>
                </c:pt>
                <c:pt idx="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3F-CF47-9809-BA9EBB5269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44-9D42-9C81-FD52EA1AC27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44-9D42-9C81-FD52EA1AC27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82.3</c:v>
                </c:pt>
                <c:pt idx="1">
                  <c:v>13.6</c:v>
                </c:pt>
                <c:pt idx="2">
                  <c:v>3.4</c:v>
                </c:pt>
                <c:pt idx="3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544-9D42-9C81-FD52EA1AC2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44-9D42-9C81-FD52EA1AC27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44-9D42-9C81-FD52EA1AC27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88.1</c:v>
                </c:pt>
                <c:pt idx="1">
                  <c:v>9.6</c:v>
                </c:pt>
                <c:pt idx="2">
                  <c:v>2.2999999999999998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544-9D42-9C81-FD52EA1AC2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3F-CF47-9809-BA9EBB52693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3F-CF47-9809-BA9EBB52693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86.1</c:v>
                </c:pt>
                <c:pt idx="1">
                  <c:v>9.8000000000000007</c:v>
                </c:pt>
                <c:pt idx="2">
                  <c:v>4.0999999999999996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3F-CF47-9809-BA9EBB5269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35-E34F-BA26-D68A03BEE0E2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D35-E34F-BA26-D68A03BEE0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0.5</c:v>
                </c:pt>
                <c:pt idx="2">
                  <c:v>4.5</c:v>
                </c:pt>
                <c:pt idx="3">
                  <c:v>15.5</c:v>
                </c:pt>
                <c:pt idx="4">
                  <c:v>79.5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D35-E34F-BA26-D68A03BEE0E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4950387132478544"/>
          <c:y val="7.7178613653209341E-2"/>
          <c:w val="0.10441505980124742"/>
          <c:h val="0.851747193927042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1595" y="2852936"/>
            <a:ext cx="8108801" cy="1752600"/>
          </a:xfrm>
        </p:spPr>
        <p:txBody>
          <a:bodyPr>
            <a:normAutofit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работодателей выпускников по </a:t>
            </a:r>
            <a:r>
              <a: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специальности Педиатрия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давно Вы сотрудничаете с Амурской ГМА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86062990"/>
              </p:ext>
            </p:extLst>
          </p:nvPr>
        </p:nvGraphicFramePr>
        <p:xfrm>
          <a:off x="1259632" y="1988840"/>
          <a:ext cx="705678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8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уровнем теоретической подготовки выпускников Амурской ГМА?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55529405"/>
              </p:ext>
            </p:extLst>
          </p:nvPr>
        </p:nvGraphicFramePr>
        <p:xfrm>
          <a:off x="1259632" y="1988840"/>
          <a:ext cx="705678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51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39149087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уровнем практической подготовки выпускников Амурской ГМА? </a:t>
            </a:r>
          </a:p>
        </p:txBody>
      </p:sp>
    </p:spTree>
    <p:extLst>
      <p:ext uri="{BB962C8B-B14F-4D97-AF65-F5344CB8AC3E}">
        <p14:creationId xmlns:p14="http://schemas.microsoft.com/office/powerpoint/2010/main" val="117803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коммуникативными качествами выпускников Амурской ГМА?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30912417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89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способностями выпускников Амурской ГМА к системному и критическому мышлению?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85174133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632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06012590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способностями выпускников Амурской ГМА к командной работе и их лидерскими качествами?</a:t>
            </a:r>
          </a:p>
        </p:txBody>
      </p:sp>
    </p:spTree>
    <p:extLst>
      <p:ext uri="{BB962C8B-B14F-4D97-AF65-F5344CB8AC3E}">
        <p14:creationId xmlns:p14="http://schemas.microsoft.com/office/powerpoint/2010/main" val="376103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0223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Отметьте степень Вашей удовлетворенности качеством образования в Амурской ГМА в целом (1 балл – низшая оценка, 5 баллов – высшая оценка)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02600490"/>
              </p:ext>
            </p:extLst>
          </p:nvPr>
        </p:nvGraphicFramePr>
        <p:xfrm>
          <a:off x="899592" y="2204864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005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2828</TotalTime>
  <Words>87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Как давно Вы сотрудничаете с Амурской ГМА</vt:lpstr>
      <vt:lpstr>Насколько вы удовлетворены уровнем теоретической подготовки выпускников Амурской ГМА?</vt:lpstr>
      <vt:lpstr>Насколько вы удовлетворены уровнем практической подготовки выпускников Амурской ГМА? </vt:lpstr>
      <vt:lpstr>Насколько вы удовлетворены коммуникативными качествами выпускников Амурской ГМА?</vt:lpstr>
      <vt:lpstr>Насколько вы удовлетворены способностями выпускников Амурской ГМА к системному и критическому мышлению?</vt:lpstr>
      <vt:lpstr>Насколько вы удовлетворены способностями выпускников Амурской ГМА к командной работе и их лидерскими качествами?</vt:lpstr>
      <vt:lpstr>Отметьте степень Вашей удовлетворенности качеством образования в Амурской ГМА в целом (1 балл – низшая оценка, 5 баллов – высшая оценка)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cp:lastPrinted>2023-10-09T09:59:16Z</cp:lastPrinted>
  <dcterms:created xsi:type="dcterms:W3CDTF">2023-05-16T04:30:20Z</dcterms:created>
  <dcterms:modified xsi:type="dcterms:W3CDTF">2024-05-02T08:15:42Z</dcterms:modified>
</cp:coreProperties>
</file>