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 отечественных врачей в развитие философии и медицины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05064"/>
            <a:ext cx="5760640" cy="432048"/>
          </a:xfrm>
        </p:spPr>
        <p:txBody>
          <a:bodyPr>
            <a:normAutofit fontScale="475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Подготовили студенты 201 группы</a:t>
            </a:r>
          </a:p>
        </p:txBody>
      </p:sp>
      <p:sp>
        <p:nvSpPr>
          <p:cNvPr id="2050" name="AutoShape 2" descr="https://amur-cardio.ru/wp-content/uploads/2020/09/%D0%90%D0%B3%D0%BC%D0%B0-%D1%8D%D0%BC%D0%B1%D0%BB%D0%B5%D0%BC%D0%B01-1-2048x204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60648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 Кузьмич Анохин (1898—1974)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4067944" cy="45693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Анохин Петр Кузьмич (1898—1974) — советский ученый-физиолог, академик АН СССР (1966) и АМН СССР (1945); почетный член АН Венгерской Народной Республики, почетный доктор Лейпцигского университета, член-корреспондент Между народного общества биологической психиатрии (США).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o6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24744"/>
            <a:ext cx="5111649" cy="526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168" y="188640"/>
            <a:ext cx="4402832" cy="615354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П.К. Анохин принадлежит к числу талантливых учеников академика И.П. Павлова. Пройдя под его руководством солидную физиологическую школу, он очень рано проявил себя как самостоятельный оригинальный исследователь, разрабатывающий новую и важную главу физиологии.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П.К. Анохин – один из ведущих физиологов XX столетия. Он унаследовал лучшие традиции классической русской физиологии и создал свою научную школу. П.К. Анохин сосредоточил свои исследования на изучении нейрофизиологических механизмов, лежащих в основе деятельности нервной системы, но основным направлением его теоретических и экспериментальных работ было изучение организма как целостного образования. Широкое признание получила предложенная П.К. Анохиным теория функциональной системы, а сам он стал основоположником системного подхода в физиологии и биологии.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24309.jpg"/>
          <p:cNvPicPr>
            <a:picLocks noChangeAspect="1"/>
          </p:cNvPicPr>
          <p:nvPr/>
        </p:nvPicPr>
        <p:blipFill>
          <a:blip r:embed="rId2" cstate="print"/>
          <a:srcRect l="6082"/>
          <a:stretch>
            <a:fillRect/>
          </a:stretch>
        </p:blipFill>
        <p:spPr>
          <a:xfrm>
            <a:off x="0" y="0"/>
            <a:ext cx="49963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268760"/>
            <a:ext cx="5364088" cy="45693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Результаты его исследований, многогранное наследие и плодотворные идеи, которые он выдвигал и разрабатывал на протяжении более чем пятидесятилетней творческой деятельности, используются не только в физиологии, но и в других областях знаний: в биологии, математике, педагогике, философии... Своими трудами П.К. Анохин завоевал признание и известность в международной науке, свидетельством этому являются многочисленные ссылки на его работы в современной научной медицинской литературе.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M9xO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764704"/>
            <a:ext cx="3839745" cy="513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194920" cy="521744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Функциональные системы, по Анохину — динамические саморегулирующиеся организации, все компоненты которых содействуют достижению полезных для организма приспособительных результатов. Развил представления о системной архитектонике функциональных систем, определяющих поведенческие и психические акты человека и животных. Им раскрыты кибернетические закономерности деятельности функциональных систем: вед. роль обратной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афферентации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(обратных связей) от результатов действия и ее сравнение с аппаратом предвидения потребных результатов — акцептором результата действия. Анохин рассматривал функциональные системы как методологический принцип организации явлений природы и общества. Им сформулированы представления о роли результата действия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системообразующего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фактора (1973), об опережающем отражении (1962).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tr_Anoh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836712"/>
            <a:ext cx="3432171" cy="480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Ильич Олёнов (1876—1957)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762872" cy="45693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Михаил Ильич Олёнов - русский врач и философ. Окончив медицинский факультет Киевского университета (1904), М. И. Олёнов занимался экономикой и социологией и успешно преуспевал в этом. Еще будучи студентом, он увлекся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деятельностью, за что был отправлен в ссылку. Здесь М. И. Олёнов прочно стал на позиции марксизма. Изучив труды своих идеологических противников — экономистов, либеральных народников, ревизионистов и других представителей западной идеологии, он начал активную борьбу против них.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15-mCwNYMwp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103345" cy="528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60648"/>
            <a:ext cx="4752528" cy="58655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Из-под его пера выходили работы, в которых острой критике подвергались взгляды немецкого экономиста и философа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Зомбарта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(1863—1941), немецкого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катедер-социалиста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Шмоллера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(1838—1917), ревизиониста Э. Бернштейна (1850—1932), ревизиониста Э. Давида (1863—1930), русского буржуазного экономиста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П. Б. Струве (1870—1944) и многих других защитников буржуазных устоев. В год окончания университета им была опубликована работа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«Идеализм в общественной науке». Спустя 2 года вышли в свет две работы — «Так называемый кризис марксизма» и «Идеология русского буржуа (О старом и новом либерализме)». Позднее были изданы его работы «Народный или мещанский социализм» (1907) и «О типах буржуазных революций» (1908). В этих и других своих трудах М. И. Олёнов защищал чистоту марксизма от нападок на него оппортунистов всех мастей.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15166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8734" y="0"/>
            <a:ext cx="45752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Константин Михайлович Быков (1886—1959)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3968" y="1484784"/>
            <a:ext cx="4546848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Российский и советский физиолог, проводивший исследования влияния коры головного мозга на внутренние органы. Ученик И. П. Павлова. Действительный член АН СССР и АМН СССР. Заслуженный деятель науки РСФСР. Генерал-лейтенант медицинской службы. Депутат ВС РСФСР 3-4 созывов. Лауреат Сталинской премии первой степени.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ykov-km-ris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273481" cy="503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404664"/>
            <a:ext cx="4464496" cy="55774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1912 г. окончил медицинский факультет Казанского университета. Работал помощником прозектора и прозектором, а с 1921 г. ассистентом физиологического отдела Института экспериментальной медицины в Ленинграде. Здесь он встретился с великим русским ученым И. П. Павловым и стал его учеником. Одновременно К. М. Быков занимался преподавательской работой в Ленин градском педагогическом институте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им. А. И. Герцена, читая курс нормальной физиологии вначале в качестве доцента, а с 1926 г. в качестве профессора. В 1931 г. им создана кафедра нормальной физиологии в 3-м Ленинградском медицинском институте, который он заведовал до 1939 г. В эти же годы он организовал общий отдел физиологии во Всесоюзном институте экспериментальной медицины, который возглавлял длительное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egnum_picture_14510418613328432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-1"/>
            <a:ext cx="4932039" cy="68979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112" y="1052736"/>
            <a:ext cx="4906888" cy="52174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1940 г. в Военно-морской медицинской академии им была создана кафедра физиологии. В 1944 г., когда была учреждена Академия медицинских наук СССР, он стал действительным членом этой академии, а в 1946 г. К. М. Быкова из брали академиком АН СССР. В 1948 г. он организовал Институт физиологии центральной нервной системы Академии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медицинских наук СССР, который он и возглавил. А в 1950 г. К. М. Быков стал директором Института физиологии Академии наук СССР.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924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554960" cy="36332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длительный период научной деятельности он изучал многие проблемы, но наиболее важные из них — функциональные взаимоотношения коры головного мозга и внутренних органов, принципы химической передачи возбуждения. Изучение этих проблем для пас представляет большой интерес с точки зрения влияния их на развитие философии.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onstantin-bykov-soviet-physiologist-science-photo-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620688"/>
            <a:ext cx="3492984" cy="542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Зиновий Петрович Соловьев (1876—1928)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96752"/>
            <a:ext cx="5184576" cy="5544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Зиновий Петрович Соловьев (1876—1928), так же как и Н. А. Семашко, был не только врачом-революционером, одним из первых организаторов советского здравоохранения, но и теоретиком по вопросам социальной гигиены и социологическим проблемам, имеющим важное значение для исторического материализма.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Рассматривая уровень развития здравоохранения и состояние здоровья широких трудящихся масс в России, он использовал приведенные им факты как фон, на котором отчетливо были видны нищета эксплуатируемого народа, пренебрежение эксплуататорских классов к его нуждам. Данные работы носили не только социологический характер, но и повышали революционную настроенность их читателей, служили наглядным материалом для пропагандистов среди трудящихся масс.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bfnk.ru/im/books/biodic/solovjev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bfnk.ru/im/books/biodic/solovjev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зинов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950568" cy="560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22413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Гамалея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Николай Федорович (1859-1949)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28800"/>
            <a:ext cx="4258816" cy="4497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Николай Федорович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Гамалея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один из крупнейших микробиологов и эпидемиологов, член-корреспондент АН СССР (1939), почетный академик (1940), академик АМН СССР (1945), основатель Бактериологического института в Одессе.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551.jpg.262x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3359646" cy="515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32656"/>
            <a:ext cx="4464496" cy="65253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1883 г. совместно с И.И.Мечниковым занялся изучением сибирской язвы и только что открытого тогда возбудителя туберкулеза. Опыты проводились в маленькой собственной лаборатории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Н.Ф.Гамалеи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его квартире.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И.И.Мечниковым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Я.Ю.Бардахом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организовал в Одессе первую в России (и вторую в мире после Пастеровского института в Париже) бактериологическую станцию (1886). Вслед за Одессой в 1886 г. были открыты бактериологические станции в Петербурге, Самаре, Москве.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в России осуществил вакцинацию людей против бешенства. Чтобы доказать безвредность прививок против бешенства,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Гамалея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будучи здоровым, привил себе вакцину Пастера и тем доказал безопасность таких прививок.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Предложил т.н. интенсивный метод прививок. Впервые высказал положение о существовании скрытых форм инфекции.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f6a7014b2541bd34c436b68a0340fda.jpg"/>
          <p:cNvPicPr>
            <a:picLocks noChangeAspect="1"/>
          </p:cNvPicPr>
          <p:nvPr/>
        </p:nvPicPr>
        <p:blipFill>
          <a:blip r:embed="rId2" cstate="print"/>
          <a:srcRect r="8957"/>
          <a:stretch>
            <a:fillRect/>
          </a:stretch>
        </p:blipFill>
        <p:spPr>
          <a:xfrm>
            <a:off x="4391472" y="0"/>
            <a:ext cx="4752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476672"/>
            <a:ext cx="4211960" cy="593752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Вошел в историю как выдающийся исследователь и борец с чумой. Разрабатывая вопросы эпидемиологии чумы, выявил роль корабельных крыс в распространении болезни и организовал сплошную дератизацию /истребление опасных грызунов/ во время вспышки эпидемии (1902, Одесса). В 1910 г. был командирован в порты Азовского моря для проведения противочумных мероприятий.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Обосновал значение дезинсекции для ликвидации сыпного и возвратного тифов.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личные средства в 1910-1913 гг. издавал двухнедельный журнал «Гигиена и санитария», широко освещавший гигиенические и санитарно-эпидемиологические вопросы.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1912 по 1928 гг. заведовал Оспопрививательным институтом в Петрограде. Возглавил борьбу с оспой в революционной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инициативе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Н.Ф.Гамалеи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помощью разработанного им метода приготовления оспенной вакцины в Петрограде в 1918 г. было введено всеобщее оспопрививание, принятое затем по всей стране (согласно декрету СНК от 10.04.1918). Наладил снабжение оспенным детритом Красной Армии.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F-GAmale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723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Олег Васильевич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Кербиков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(1907—1965)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4978896" cy="46413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Олег Васильевич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Кербиков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(1907—1965)—крупный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советс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кий психиатр, академик АМН СССР. Помимо изучения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шизо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психопатий и других психических заболеваний, он уделял внимание и актуальным проблемам медицины. Им разрабатывались вопросы причинности в медицине, его также интересовали проблемы внешнего и внутреннего в этиологии и патогенезе заболевании.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erbikov_O_V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3733006" cy="447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640"/>
            <a:ext cx="4427984" cy="59375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своих философских работах О.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Кербиков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большое внимание уделял теоретическим проблемам здоровья и болезни. Он выступал против релятивистских понятий, что здоровье — это непрерывная смена качественных со стояний. «Диалектический материализм, — писал он, — признает многообразие форм перехода от одного качественного состояния к другому. Есть такие качественные сдвиги, при которых не утрачивается возможность возврата к предшествующему качественному состоянию. Бывают качественные сдвиги, совершающиеся не внезапно, не по типу «взрыва», а медленно путем постепенного накопления элементов нового качества».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_3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-1" y="0"/>
            <a:ext cx="49845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404664"/>
            <a:ext cx="4680520" cy="5721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Рассматривая возможность обратимости в организме, он утверждал, что она зависит от темпа качественных превращений, а также от их специфики. В связи с этим им высказывалась мысль о том, что «...переходное состояние, характерное для медленного развития болезни, для ступенчатого или стадийного становления нового качества, может иметь большие потенции полной обратимости, может располагать возможностями лишь частичной обратимости и может быть полностью лишено этих возможностей. Все зависит от природы тех процессов, которые развертываются путем качественных сдвигов».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c13_5_0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9120" y="0"/>
            <a:ext cx="4754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Кербиков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четко понимал, что физиологические процессы, происходящие в организме, неоднозначны. Если для здорового организма наиболее характерны механизмы защиты, то для больного человека наиболее важными являются механизмы повреждения, и организму приходится затрачивать большую часть своей функциональной деятельности на обратимость качественных изменений в нем. По этому поводу он писал, что понимание здоровья и болезни как противоположной направленности функциональных систем, как иное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действие повреждения и защиты позволяет полнее понять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обратимость качественного сдвига и возможность парциальных качественных сдвигов. Преодоление механизмами защиты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отклоняющих факторов обеспечивает возврат к исходному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ственному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состоянию. Таким образом, будучи врачом-психиатром, О.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Кербиков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внес большой вклад в разработку теоретических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проблем медицины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требующих философского осмысливания.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620688"/>
            <a:ext cx="4618856" cy="514543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советский период работы Соловьева отражали преимущество социалистического, общества в решении - основных задач здравоохранения. Он подчеркивал принципиальные особенности социалистического здравоохранения, которые направлены на гармоничное слияние интересов общества и трудящихся в целях максимального сохранения здоровья населения. Еще в начале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20-х годов (1924) 3. П. Соловьев высказывал мысль о едином начале в проведении лечебных и профилактических мероприятий. Теперь эта идея является программным вопросом партии в области здравоохранения.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сохранения здоровья народа 3. П. Соловьев считал необходимым уделять серьезное внимание контролю за окружающей средой, постоянно принимая меры по ее оздоровлению.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П. Соловьев написал работы, освещающие с позиций марксистского анализа состояние здравоохранения в дореволюционной России. Это наиболее ярко отражено в его работах «Пятидесятилетие земской медицины», «Как не следует бороться с холерой», «Пути и перепутья современной медицины». Он пел активную борьбу также против евгеники.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и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091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Иван Петрович Павлов(1849—1936)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716016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Иван Петрович Павлов прожил долгую и содержательную жизнь. Родился в 1849 г., в 1875 г. окончил Петербургский университет, а в 1879 г. — Медико-хирургическую академию. Начав свою научную деятельность с изучения физиологии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системы, он постепенно перешел к глубокому изучению центральной нервной системы. Его основная научная деятельность приходится на конец XIX в. и два первых десятилетия XX 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Весомый вклад в развитие философии внес выдающийся русский ученый академик И. П. Павлов. Будучи новатором в физиологии человека, первооткрывателем многих ранее неизвестных явлений, своим учением он способствовал утверждению материалистического мировоззрения.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8825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4328875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48680"/>
            <a:ext cx="4644008" cy="5976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Огромная заслуга Павлова в том, что он свои научные эксперименты делал в «чистом виде», изучая физиологию того или иного органа в нормальных условиях функционирования организма. Эти опыты одновременно позволили ему познать сущность так называемой душевной деятельности, в основе которой лежал феномен психической секреции. Все это связано с новым словом в науке об условных рефлексах, т.е. о различных раздражителях как о временной связи в жизни отдельно  взятого индивида. Возникновение их Павлов связывал с воздействием на организм внешней среды.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прочно связывал человека с природой: «Постоянную связь внешнего агента с ответной на него деятельностью организма, писал он, законно называть безусловным рефлексом, временную - условным рефлексом».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Изучая высшую нервную деятельность человека, Павлов создал учение о двух сигнальных системах. Первая сигнальная система присуща человеку и животным и представлена органами чувств. Вторая сигнальная система присуща только человеку и есть результат реакции его на услышанное слово или воздействие другим путем.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вопросы жизнедеятельности человека объективно обоснованы и взаимосвязаны между собой, считал Павлов.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79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08720"/>
            <a:ext cx="4139952" cy="47133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Павлов писал: «Психическая деятельность есть результат физиологической деятельности определенных масс головного мозга». Тем самым Павлов, как и Сеченов, свои эксперименты проводил так, что у него психическое всегда находится в тесной связи с телесным.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Опираясь на свои научные выводы, Павлов сделал далеко идущие философские обобщения о связи всего животного мира с окружающей средой. При этом он четко  понимал особенности связей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живых существ с окружающей средой, которые осуществляются по иной «формуле», чем это происходит у обычных физических тел и химических веществ.</a:t>
            </a:r>
          </a:p>
          <a:p>
            <a:endParaRPr lang="ru-RU" dirty="0"/>
          </a:p>
        </p:txBody>
      </p:sp>
      <p:pic>
        <p:nvPicPr>
          <p:cNvPr id="6" name="Рисунок 5" descr="ccf474d66f24b1c963748a332903e7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777" y="0"/>
            <a:ext cx="5016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Николай Александрович Семашко (1874–1949 )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382676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Никола́й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Алекса́ндрович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Сема́шко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 сентября 1874 — 18 мая 1949, Москва) — советский партийный и государственный деятель, врач, один из организаторов системы здравоохранения в СССР (часто называемой моделью или системой Семашко). Академик АМН СССР (1944) и АПН РСФСР (1945).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69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124419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064493"/>
            <a:ext cx="5122912" cy="579350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Карьера Семашко начиналась не с блестящих успехов: он окончил Казанский университет, после чего 3 года проработал земским врачом в Орловской губернии, а затем и в Нижнем Новгороде. Революция в феврале 1905 г. закончилась для него арестом, тюремным заключением в течение 10 месяцев, а затем 10-летней эмиграцией во Франции, Швейцарии и Сербии. Летом 1917 г. в возрасте 43 лет вернулся в Москву с группой других эмигрантов. Принимал участие в медицинском обустройстве страны с момента возникновения идеи о создании государственной системы здравоохранения: сначала возглавил медико-санитарный отдел Московского Совета, а позже стал первым народным комиссаром здравоохранения РСФСР. Он управлял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Наркомздравом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протяжении 11 лет, в тяжелейшие для страны годы, когда шла кровопролитная Гражданская война, в Союзе бушевали эпидемии.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принимал участие и в разработке противоэпидемических программ.. При нем стало интенсивно развиваться санитарно-курортное дело, преобразовалась система высшего медицинского образования.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0px-No-nb_bldsa_1c11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94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332656"/>
            <a:ext cx="3888432" cy="731743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Н. А. Семашко внес огромный вклад в развитие гигиены в СССР, открыв в 1922 г. кафедру социальной гигиены на медицинском факультете МГУ. Сам он был заведующим этой кафедры на протяжении 27 лет.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1927–1936 гг. было создано и выпущено первое издание Большой медицинской энциклопедии, инициатором создания которой был Н. А. Семашко.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много сил он положил на изучение санитарной и гигиенической обстановки после войны.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А. Семашко стал одним из создателей и одним из первых академиков и членов президиума АМН СССР.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он стал инициатором создания базы для научных экспериментов на приматах с целью поддержки здравоохранения экспериментальной базой, которая впоследствии была реорганизована в Научно-исследовательский институт, достижения которого используются во многих областях современной науки и помогли решить многие вопросы, стоявшие перед клинической медициной.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-22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58011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1911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Вклад отечественных врачей в развитие философии и медицины </vt:lpstr>
      <vt:lpstr>Зиновий Петрович Соловьев (1876—1928)</vt:lpstr>
      <vt:lpstr>Презентация PowerPoint</vt:lpstr>
      <vt:lpstr>Иван Петрович Павлов(1849—1936)</vt:lpstr>
      <vt:lpstr>Презентация PowerPoint</vt:lpstr>
      <vt:lpstr>Презентация PowerPoint</vt:lpstr>
      <vt:lpstr>Николай Александрович Семашко (1874–1949 )</vt:lpstr>
      <vt:lpstr>Презентация PowerPoint</vt:lpstr>
      <vt:lpstr>Презентация PowerPoint</vt:lpstr>
      <vt:lpstr>Петр Кузьмич Анохин (1898—1974)</vt:lpstr>
      <vt:lpstr>Презентация PowerPoint</vt:lpstr>
      <vt:lpstr>Презентация PowerPoint</vt:lpstr>
      <vt:lpstr>Презентация PowerPoint</vt:lpstr>
      <vt:lpstr>Михаил Ильич Олёнов (1876—1957)</vt:lpstr>
      <vt:lpstr>Презентация PowerPoint</vt:lpstr>
      <vt:lpstr>Константин Михайлович Быков (1886—1959)</vt:lpstr>
      <vt:lpstr>Презентация PowerPoint</vt:lpstr>
      <vt:lpstr>Презентация PowerPoint</vt:lpstr>
      <vt:lpstr>Презентация PowerPoint</vt:lpstr>
      <vt:lpstr>Гамалея Николай Федорович (1859-1949)</vt:lpstr>
      <vt:lpstr>Презентация PowerPoint</vt:lpstr>
      <vt:lpstr>Презентация PowerPoint</vt:lpstr>
      <vt:lpstr>Олег Васильевич Кербиков (1907—1965)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отечественных врачей в развитие философии и медицины </dc:title>
  <dc:creator>User1</dc:creator>
  <cp:lastModifiedBy>Admin</cp:lastModifiedBy>
  <cp:revision>15</cp:revision>
  <dcterms:created xsi:type="dcterms:W3CDTF">2021-12-22T22:51:51Z</dcterms:created>
  <dcterms:modified xsi:type="dcterms:W3CDTF">2022-01-18T09:31:56Z</dcterms:modified>
</cp:coreProperties>
</file>