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20"/>
  </p:notesMasterIdLst>
  <p:handoutMasterIdLst>
    <p:handoutMasterId r:id="rId21"/>
  </p:handoutMasterIdLst>
  <p:sldIdLst>
    <p:sldId id="282" r:id="rId5"/>
    <p:sldId id="292" r:id="rId6"/>
    <p:sldId id="312" r:id="rId7"/>
    <p:sldId id="315" r:id="rId8"/>
    <p:sldId id="318" r:id="rId9"/>
    <p:sldId id="317" r:id="rId10"/>
    <p:sldId id="314" r:id="rId11"/>
    <p:sldId id="320" r:id="rId12"/>
    <p:sldId id="310" r:id="rId13"/>
    <p:sldId id="300" r:id="rId14"/>
    <p:sldId id="301" r:id="rId15"/>
    <p:sldId id="302" r:id="rId16"/>
    <p:sldId id="303" r:id="rId17"/>
    <p:sldId id="304" r:id="rId18"/>
    <p:sldId id="305" r:id="rId19"/>
  </p:sldIdLst>
  <p:sldSz cx="12192000" cy="6858000"/>
  <p:notesSz cx="6797675" cy="9926638"/>
  <p:defaultTextStyle>
    <a:defPPr rtl="0">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574" autoAdjust="0"/>
  </p:normalViewPr>
  <p:slideViewPr>
    <p:cSldViewPr snapToGrid="0">
      <p:cViewPr varScale="1">
        <p:scale>
          <a:sx n="76" d="100"/>
          <a:sy n="76" d="100"/>
        </p:scale>
        <p:origin x="678" y="96"/>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9" d="100"/>
          <a:sy n="89" d="100"/>
        </p:scale>
        <p:origin x="3696" y="6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3" Type="http://schemas.openxmlformats.org/officeDocument/2006/relationships/customXml" Target="../customXml/item3.xml"/><Relationship Id="rId21" Type="http://schemas.openxmlformats.org/officeDocument/2006/relationships/handoutMaster" Target="handoutMasters/handout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pPr rtl="0"/>
            <a:endParaRPr lang="ru-RU"/>
          </a:p>
        </p:txBody>
      </p:sp>
      <p:sp>
        <p:nvSpPr>
          <p:cNvPr id="3" name="Дата 2">
            <a:extLst>
              <a:ext uri="{FF2B5EF4-FFF2-40B4-BE49-F238E27FC236}">
                <a16:creationId xmlns:a16="http://schemas.microsoft.com/office/drawing/2014/main" id="{19FEBCAF-CB3F-4928-91AA-D61472F880C0}"/>
              </a:ext>
            </a:extLst>
          </p:cNvPr>
          <p:cNvSpPr>
            <a:spLocks noGrp="1"/>
          </p:cNvSpPr>
          <p:nvPr>
            <p:ph type="dt" sz="quarter" idx="1"/>
          </p:nvPr>
        </p:nvSpPr>
        <p:spPr>
          <a:xfrm>
            <a:off x="3850443" y="0"/>
            <a:ext cx="2945659" cy="498056"/>
          </a:xfrm>
          <a:prstGeom prst="rect">
            <a:avLst/>
          </a:prstGeom>
        </p:spPr>
        <p:txBody>
          <a:bodyPr vert="horz" lIns="91440" tIns="45720" rIns="91440" bIns="45720" rtlCol="0"/>
          <a:lstStyle>
            <a:lvl1pPr algn="r">
              <a:defRPr sz="1200"/>
            </a:lvl1pPr>
          </a:lstStyle>
          <a:p>
            <a:pPr rtl="0"/>
            <a:fld id="{28281B73-DCBC-402E-8435-F4D95C758403}" type="datetime1">
              <a:rPr lang="ru-RU" smtClean="0"/>
              <a:t>18.09.2024</a:t>
            </a:fld>
            <a:endParaRPr lang="ru-RU"/>
          </a:p>
        </p:txBody>
      </p:sp>
      <p:sp>
        <p:nvSpPr>
          <p:cNvPr id="4" name="Нижний колонтитул 3">
            <a:extLst>
              <a:ext uri="{FF2B5EF4-FFF2-40B4-BE49-F238E27FC236}">
                <a16:creationId xmlns:a16="http://schemas.microsoft.com/office/drawing/2014/main" id="{69256698-63C6-4CCC-81CB-EA5604C30F1E}"/>
              </a:ext>
            </a:extLst>
          </p:cNvPr>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pPr rtl="0"/>
            <a:endParaRPr lang="ru-RU"/>
          </a:p>
        </p:txBody>
      </p:sp>
      <p:sp>
        <p:nvSpPr>
          <p:cNvPr id="5" name="Номер слайда 4">
            <a:extLst>
              <a:ext uri="{FF2B5EF4-FFF2-40B4-BE49-F238E27FC236}">
                <a16:creationId xmlns:a16="http://schemas.microsoft.com/office/drawing/2014/main" id="{B2467FDA-05D7-4760-A373-5D6AEAAF4278}"/>
              </a:ext>
            </a:extLst>
          </p:cNvPr>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pPr rtl="0"/>
            <a:fld id="{682C0B10-7CAE-41E4-AB02-7E8B1FF2B898}" type="slidenum">
              <a:rPr lang="ru-RU" smtClean="0"/>
              <a:t>‹#›</a:t>
            </a:fld>
            <a:endParaRPr lang="ru-RU"/>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pPr rtl="0"/>
            <a:endParaRPr lang="ru-RU" noProof="0"/>
          </a:p>
        </p:txBody>
      </p:sp>
      <p:sp>
        <p:nvSpPr>
          <p:cNvPr id="3" name="Дата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pPr rtl="0"/>
            <a:fld id="{3DBBEF65-E33C-47DE-9DA4-16B6BCB47DC0}" type="datetime1">
              <a:rPr lang="ru-RU" noProof="0" smtClean="0"/>
              <a:t>18.09.2024</a:t>
            </a:fld>
            <a:endParaRPr lang="ru-RU" noProof="0"/>
          </a:p>
        </p:txBody>
      </p:sp>
      <p:sp>
        <p:nvSpPr>
          <p:cNvPr id="4" name="Образ слайда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pPr rtl="0"/>
            <a:endParaRPr lang="ru-RU" noProof="0"/>
          </a:p>
        </p:txBody>
      </p:sp>
      <p:sp>
        <p:nvSpPr>
          <p:cNvPr id="5" name="Заметки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6" name="Нижний колонтитул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pPr rtl="0"/>
            <a:endParaRPr lang="ru-RU" noProof="0"/>
          </a:p>
        </p:txBody>
      </p:sp>
      <p:sp>
        <p:nvSpPr>
          <p:cNvPr id="7" name="Номер слайда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pPr rtl="0"/>
            <a:fld id="{8530193B-564F-4854-8A52-728F3FB19C85}" type="slidenum">
              <a:rPr lang="ru-RU" noProof="0" smtClean="0"/>
              <a:t>‹#›</a:t>
            </a:fld>
            <a:endParaRPr lang="ru-RU" noProof="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rtlCol="0"/>
          <a:lstStyle/>
          <a:p>
            <a:pPr rtl="0"/>
            <a:endParaRPr lang="ru-RU"/>
          </a:p>
        </p:txBody>
      </p:sp>
      <p:sp>
        <p:nvSpPr>
          <p:cNvPr id="4" name="Номер слайда 3"/>
          <p:cNvSpPr>
            <a:spLocks noGrp="1"/>
          </p:cNvSpPr>
          <p:nvPr>
            <p:ph type="sldNum" sz="quarter" idx="5"/>
          </p:nvPr>
        </p:nvSpPr>
        <p:spPr/>
        <p:txBody>
          <a:bodyPr rtlCol="0"/>
          <a:lstStyle/>
          <a:p>
            <a:pPr rtl="0"/>
            <a:fld id="{8530193B-564F-4854-8A52-728F3FB19C85}" type="slidenum">
              <a:rPr lang="ru-RU" smtClean="0"/>
              <a:t>1</a:t>
            </a:fld>
            <a:endParaRPr lang="ru-RU"/>
          </a:p>
        </p:txBody>
      </p:sp>
    </p:spTree>
    <p:extLst>
      <p:ext uri="{BB962C8B-B14F-4D97-AF65-F5344CB8AC3E}">
        <p14:creationId xmlns:p14="http://schemas.microsoft.com/office/powerpoint/2010/main" val="21067165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rtlCol="0"/>
          <a:lstStyle/>
          <a:p>
            <a:pPr rtl="0"/>
            <a:endParaRPr lang="ru-RU"/>
          </a:p>
        </p:txBody>
      </p:sp>
      <p:sp>
        <p:nvSpPr>
          <p:cNvPr id="4" name="Номер слайда 3"/>
          <p:cNvSpPr>
            <a:spLocks noGrp="1"/>
          </p:cNvSpPr>
          <p:nvPr>
            <p:ph type="sldNum" sz="quarter" idx="5"/>
          </p:nvPr>
        </p:nvSpPr>
        <p:spPr/>
        <p:txBody>
          <a:bodyPr rtlCol="0"/>
          <a:lstStyle/>
          <a:p>
            <a:pPr rtl="0"/>
            <a:fld id="{8530193B-564F-4854-8A52-728F3FB19C85}" type="slidenum">
              <a:rPr lang="ru-RU" smtClean="0"/>
              <a:t>2</a:t>
            </a:fld>
            <a:endParaRPr lang="ru-RU"/>
          </a:p>
        </p:txBody>
      </p:sp>
    </p:spTree>
    <p:extLst>
      <p:ext uri="{BB962C8B-B14F-4D97-AF65-F5344CB8AC3E}">
        <p14:creationId xmlns:p14="http://schemas.microsoft.com/office/powerpoint/2010/main" val="63183791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Титульный слайд с изображением">
    <p:spTree>
      <p:nvGrpSpPr>
        <p:cNvPr id="1" name=""/>
        <p:cNvGrpSpPr/>
        <p:nvPr/>
      </p:nvGrpSpPr>
      <p:grpSpPr>
        <a:xfrm>
          <a:off x="0" y="0"/>
          <a:ext cx="0" cy="0"/>
          <a:chOff x="0" y="0"/>
          <a:chExt cx="0" cy="0"/>
        </a:xfrm>
      </p:grpSpPr>
      <p:sp>
        <p:nvSpPr>
          <p:cNvPr id="537" name="Рисунок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
        <p:nvSpPr>
          <p:cNvPr id="1037" name="Заголовок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rtlCol="0" anchor="b">
            <a:noAutofit/>
          </a:bodyPr>
          <a:lstStyle>
            <a:lvl1pPr algn="l">
              <a:defRPr sz="6000">
                <a:solidFill>
                  <a:schemeClr val="tx1">
                    <a:lumMod val="75000"/>
                    <a:lumOff val="25000"/>
                  </a:schemeClr>
                </a:solidFill>
              </a:defRPr>
            </a:lvl1pPr>
          </a:lstStyle>
          <a:p>
            <a:pPr rtl="0"/>
            <a:r>
              <a:rPr lang="ru-RU" noProof="0"/>
              <a:t>Щелкните, чтобы изменить заголовок презентации</a:t>
            </a:r>
          </a:p>
        </p:txBody>
      </p:sp>
      <p:sp>
        <p:nvSpPr>
          <p:cNvPr id="3" name="Подзаголовок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a:t>Образец подзаголовка</a:t>
            </a:r>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Заголовок и объек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ru-RU" noProof="0"/>
              <a:t>Щелкните, чтобы изменить заголовок</a:t>
            </a:r>
          </a:p>
        </p:txBody>
      </p:sp>
      <p:sp>
        <p:nvSpPr>
          <p:cNvPr id="3" name="Объект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4" name="Нижний колонтитул 3">
            <a:extLst>
              <a:ext uri="{FF2B5EF4-FFF2-40B4-BE49-F238E27FC236}">
                <a16:creationId xmlns:a16="http://schemas.microsoft.com/office/drawing/2014/main" id="{E8FE0EB3-0FF4-4285-B9D3-90A5751B7BBF}"/>
              </a:ext>
            </a:extLst>
          </p:cNvPr>
          <p:cNvSpPr>
            <a:spLocks noGrp="1"/>
          </p:cNvSpPr>
          <p:nvPr>
            <p:ph type="ftr" sz="quarter" idx="12"/>
          </p:nvPr>
        </p:nvSpPr>
        <p:spPr/>
        <p:txBody>
          <a:bodyPr rtlCol="0"/>
          <a:lstStyle/>
          <a:p>
            <a:pPr rtl="0"/>
            <a:r>
              <a:rPr lang="ru-RU" noProof="0"/>
              <a:t>Добавление нижнего колонтитула</a:t>
            </a:r>
          </a:p>
        </p:txBody>
      </p:sp>
      <p:sp>
        <p:nvSpPr>
          <p:cNvPr id="8" name="Номер слайда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9" name="Прямоугольник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Два объекта">
    <p:spTree>
      <p:nvGrpSpPr>
        <p:cNvPr id="1" name=""/>
        <p:cNvGrpSpPr/>
        <p:nvPr/>
      </p:nvGrpSpPr>
      <p:grpSpPr>
        <a:xfrm>
          <a:off x="0" y="0"/>
          <a:ext cx="0" cy="0"/>
          <a:chOff x="0" y="0"/>
          <a:chExt cx="0" cy="0"/>
        </a:xfrm>
      </p:grpSpPr>
      <p:sp>
        <p:nvSpPr>
          <p:cNvPr id="3" name="Объект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9" name="Номер слайда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4" name="Нижний колонтитул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Добавление нижнего колонтитула</a:t>
            </a:r>
          </a:p>
        </p:txBody>
      </p:sp>
      <p:sp>
        <p:nvSpPr>
          <p:cNvPr id="5" name="Заголовок 4">
            <a:extLst>
              <a:ext uri="{FF2B5EF4-FFF2-40B4-BE49-F238E27FC236}">
                <a16:creationId xmlns:a16="http://schemas.microsoft.com/office/drawing/2014/main" id="{A3150A03-DB2C-4750-B1AC-5ADFB3062CC1}"/>
              </a:ext>
            </a:extLst>
          </p:cNvPr>
          <p:cNvSpPr>
            <a:spLocks noGrp="1"/>
          </p:cNvSpPr>
          <p:nvPr>
            <p:ph type="title"/>
          </p:nvPr>
        </p:nvSpPr>
        <p:spPr/>
        <p:txBody>
          <a:bodyPr rtlCol="0"/>
          <a:lstStyle/>
          <a:p>
            <a:pPr rtl="0"/>
            <a:r>
              <a:rPr lang="ru-RU" noProof="0"/>
              <a:t>Образец заголовка</a:t>
            </a:r>
          </a:p>
        </p:txBody>
      </p:sp>
      <p:sp>
        <p:nvSpPr>
          <p:cNvPr id="10" name="Прямоугольник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2" name="Объект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Столбец 3">
    <p:spTree>
      <p:nvGrpSpPr>
        <p:cNvPr id="1" name=""/>
        <p:cNvGrpSpPr/>
        <p:nvPr/>
      </p:nvGrpSpPr>
      <p:grpSpPr>
        <a:xfrm>
          <a:off x="0" y="0"/>
          <a:ext cx="0" cy="0"/>
          <a:chOff x="0" y="0"/>
          <a:chExt cx="0" cy="0"/>
        </a:xfrm>
      </p:grpSpPr>
      <p:sp>
        <p:nvSpPr>
          <p:cNvPr id="3" name="Объект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5" name="Текст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11" name="Текст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4" name="Нижний колонтитул 3">
            <a:extLst>
              <a:ext uri="{FF2B5EF4-FFF2-40B4-BE49-F238E27FC236}">
                <a16:creationId xmlns:a16="http://schemas.microsoft.com/office/drawing/2014/main" id="{6D4BCA97-F31B-451D-82F8-6E000DF2118A}"/>
              </a:ext>
            </a:extLst>
          </p:cNvPr>
          <p:cNvSpPr>
            <a:spLocks noGrp="1"/>
          </p:cNvSpPr>
          <p:nvPr>
            <p:ph type="ftr" sz="quarter" idx="14"/>
          </p:nvPr>
        </p:nvSpPr>
        <p:spPr/>
        <p:txBody>
          <a:bodyPr rtlCol="0"/>
          <a:lstStyle/>
          <a:p>
            <a:pPr rtl="0"/>
            <a:r>
              <a:rPr lang="ru-RU" noProof="0"/>
              <a:t>Добавить нижний колонтитул</a:t>
            </a:r>
          </a:p>
        </p:txBody>
      </p:sp>
      <p:sp>
        <p:nvSpPr>
          <p:cNvPr id="6" name="Номер слайда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rtlCol="0"/>
          <a:lstStyle/>
          <a:p>
            <a:pPr rtl="0"/>
            <a:fld id="{19B51A1E-902D-48AF-9020-955120F399B6}" type="slidenum">
              <a:rPr lang="ru-RU" noProof="0" smtClean="0"/>
              <a:pPr/>
              <a:t>‹#›</a:t>
            </a:fld>
            <a:endParaRPr lang="ru-RU" noProof="0"/>
          </a:p>
        </p:txBody>
      </p:sp>
      <p:sp>
        <p:nvSpPr>
          <p:cNvPr id="7" name="Заголовок 6">
            <a:extLst>
              <a:ext uri="{FF2B5EF4-FFF2-40B4-BE49-F238E27FC236}">
                <a16:creationId xmlns:a16="http://schemas.microsoft.com/office/drawing/2014/main" id="{2F2CFF35-351B-467F-BD62-64A826D398B4}"/>
              </a:ext>
            </a:extLst>
          </p:cNvPr>
          <p:cNvSpPr>
            <a:spLocks noGrp="1"/>
          </p:cNvSpPr>
          <p:nvPr>
            <p:ph type="title"/>
          </p:nvPr>
        </p:nvSpPr>
        <p:spPr/>
        <p:txBody>
          <a:bodyPr rtlCol="0"/>
          <a:lstStyle/>
          <a:p>
            <a:pPr rtl="0"/>
            <a:r>
              <a:rPr lang="ru-RU" noProof="0"/>
              <a:t>Образец заголовка</a:t>
            </a:r>
          </a:p>
        </p:txBody>
      </p:sp>
      <p:sp>
        <p:nvSpPr>
          <p:cNvPr id="10" name="Прямоугольник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2" name="Подзаголовок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Подзаголовок</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столбцов">
    <p:spTree>
      <p:nvGrpSpPr>
        <p:cNvPr id="1" name=""/>
        <p:cNvGrpSpPr/>
        <p:nvPr/>
      </p:nvGrpSpPr>
      <p:grpSpPr>
        <a:xfrm>
          <a:off x="0" y="0"/>
          <a:ext cx="0" cy="0"/>
          <a:chOff x="0" y="0"/>
          <a:chExt cx="0" cy="0"/>
        </a:xfrm>
      </p:grpSpPr>
      <p:sp>
        <p:nvSpPr>
          <p:cNvPr id="3" name="Объект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5" name="Текст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13" name="Текст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15" name="Текст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17" name="Текст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4" name="Нижний колонтитул 3">
            <a:extLst>
              <a:ext uri="{FF2B5EF4-FFF2-40B4-BE49-F238E27FC236}">
                <a16:creationId xmlns:a16="http://schemas.microsoft.com/office/drawing/2014/main" id="{2D09234E-176D-4BBF-9391-7B6F018C51AB}"/>
              </a:ext>
            </a:extLst>
          </p:cNvPr>
          <p:cNvSpPr>
            <a:spLocks noGrp="1"/>
          </p:cNvSpPr>
          <p:nvPr>
            <p:ph type="ftr" sz="quarter" idx="16"/>
          </p:nvPr>
        </p:nvSpPr>
        <p:spPr/>
        <p:txBody>
          <a:bodyPr rtlCol="0"/>
          <a:lstStyle/>
          <a:p>
            <a:pPr rtl="0"/>
            <a:r>
              <a:rPr lang="ru-RU" noProof="0"/>
              <a:t>Добавление нижнего колонтитула</a:t>
            </a:r>
          </a:p>
        </p:txBody>
      </p:sp>
      <p:sp>
        <p:nvSpPr>
          <p:cNvPr id="8" name="Номер слайда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6" name="Заголовок 5">
            <a:extLst>
              <a:ext uri="{FF2B5EF4-FFF2-40B4-BE49-F238E27FC236}">
                <a16:creationId xmlns:a16="http://schemas.microsoft.com/office/drawing/2014/main" id="{DCDDD99B-E72A-42C6-9197-207284228DCC}"/>
              </a:ext>
            </a:extLst>
          </p:cNvPr>
          <p:cNvSpPr>
            <a:spLocks noGrp="1"/>
          </p:cNvSpPr>
          <p:nvPr>
            <p:ph type="title"/>
          </p:nvPr>
        </p:nvSpPr>
        <p:spPr/>
        <p:txBody>
          <a:bodyPr rtlCol="0"/>
          <a:lstStyle/>
          <a:p>
            <a:pPr rtl="0"/>
            <a:r>
              <a:rPr lang="ru-RU" noProof="0"/>
              <a:t>Образец заголовка</a:t>
            </a:r>
          </a:p>
        </p:txBody>
      </p:sp>
      <p:sp>
        <p:nvSpPr>
          <p:cNvPr id="12" name="Прямоугольник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6" name="Подзаголовок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Подзаголовок</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Титульный слайд">
    <p:spTree>
      <p:nvGrpSpPr>
        <p:cNvPr id="1" name=""/>
        <p:cNvGrpSpPr/>
        <p:nvPr/>
      </p:nvGrpSpPr>
      <p:grpSpPr>
        <a:xfrm>
          <a:off x="0" y="0"/>
          <a:ext cx="0" cy="0"/>
          <a:chOff x="0" y="0"/>
          <a:chExt cx="0" cy="0"/>
        </a:xfrm>
      </p:grpSpPr>
      <p:sp>
        <p:nvSpPr>
          <p:cNvPr id="1037" name="Заголовок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rtlCol="0" anchor="b">
            <a:noAutofit/>
          </a:bodyPr>
          <a:lstStyle>
            <a:lvl1pPr algn="l">
              <a:defRPr sz="6000">
                <a:solidFill>
                  <a:schemeClr val="tx1">
                    <a:lumMod val="75000"/>
                    <a:lumOff val="25000"/>
                  </a:schemeClr>
                </a:solidFill>
              </a:defRPr>
            </a:lvl1pPr>
          </a:lstStyle>
          <a:p>
            <a:pPr rtl="0"/>
            <a:r>
              <a:rPr lang="ru-RU" noProof="0"/>
              <a:t>Щелкните, чтобы изменить заголовок презентации</a:t>
            </a:r>
          </a:p>
        </p:txBody>
      </p:sp>
      <p:sp>
        <p:nvSpPr>
          <p:cNvPr id="3" name="Подзаголовок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a:t>Образец подзаголовка</a:t>
            </a:r>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Заголовок раздела">
    <p:spTree>
      <p:nvGrpSpPr>
        <p:cNvPr id="1" name=""/>
        <p:cNvGrpSpPr/>
        <p:nvPr/>
      </p:nvGrpSpPr>
      <p:grpSpPr>
        <a:xfrm>
          <a:off x="0" y="0"/>
          <a:ext cx="0" cy="0"/>
          <a:chOff x="0" y="0"/>
          <a:chExt cx="0" cy="0"/>
        </a:xfrm>
      </p:grpSpPr>
      <p:sp>
        <p:nvSpPr>
          <p:cNvPr id="6" name="Заголовок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ru-RU" noProof="0"/>
              <a:t>Образец заголовка</a:t>
            </a:r>
          </a:p>
        </p:txBody>
      </p:sp>
      <p:sp>
        <p:nvSpPr>
          <p:cNvPr id="2" name="Нижний колонтитул 1">
            <a:extLst>
              <a:ext uri="{FF2B5EF4-FFF2-40B4-BE49-F238E27FC236}">
                <a16:creationId xmlns:a16="http://schemas.microsoft.com/office/drawing/2014/main" id="{5CE5A980-FABB-4492-BC75-FA1774A3670D}"/>
              </a:ext>
            </a:extLst>
          </p:cNvPr>
          <p:cNvSpPr>
            <a:spLocks noGrp="1"/>
          </p:cNvSpPr>
          <p:nvPr>
            <p:ph type="ftr" sz="quarter" idx="10"/>
          </p:nvPr>
        </p:nvSpPr>
        <p:spPr/>
        <p:txBody>
          <a:bodyPr rtlCol="0"/>
          <a:lstStyle/>
          <a:p>
            <a:pPr rtl="0"/>
            <a:r>
              <a:rPr lang="ru-RU" noProof="0"/>
              <a:t>Добавление нижнего колонтитула</a:t>
            </a:r>
          </a:p>
        </p:txBody>
      </p:sp>
      <p:sp>
        <p:nvSpPr>
          <p:cNvPr id="4" name="Номер слайда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ru-RU" noProof="0" smtClean="0"/>
              <a:pPr/>
              <a:t>‹#›</a:t>
            </a:fld>
            <a:endParaRPr lang="ru-RU" noProof="0"/>
          </a:p>
        </p:txBody>
      </p:sp>
      <p:sp>
        <p:nvSpPr>
          <p:cNvPr id="3" name="Подзаголовок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a:t>Образец подзаголовка</a:t>
            </a:r>
          </a:p>
        </p:txBody>
      </p:sp>
      <p:sp>
        <p:nvSpPr>
          <p:cNvPr id="8" name="Полилиния: Фигура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Только заголовок">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ru-RU" noProof="0"/>
              <a:t>Щелкните, чтобы изменить заголовок</a:t>
            </a:r>
          </a:p>
        </p:txBody>
      </p:sp>
      <p:sp>
        <p:nvSpPr>
          <p:cNvPr id="7" name="Номер слайда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3" name="Нижний колонтитул 2">
            <a:extLst>
              <a:ext uri="{FF2B5EF4-FFF2-40B4-BE49-F238E27FC236}">
                <a16:creationId xmlns:a16="http://schemas.microsoft.com/office/drawing/2014/main" id="{08CCB8C2-B6A2-4C69-8D3A-57420A034BA4}"/>
              </a:ext>
            </a:extLst>
          </p:cNvPr>
          <p:cNvSpPr>
            <a:spLocks noGrp="1"/>
          </p:cNvSpPr>
          <p:nvPr>
            <p:ph type="ftr" sz="quarter" idx="12"/>
          </p:nvPr>
        </p:nvSpPr>
        <p:spPr/>
        <p:txBody>
          <a:bodyPr rtlCol="0"/>
          <a:lstStyle/>
          <a:p>
            <a:pPr rtl="0"/>
            <a:r>
              <a:rPr lang="ru-RU" noProof="0"/>
              <a:t>Добавление нижнего колонтитула</a:t>
            </a:r>
          </a:p>
        </p:txBody>
      </p:sp>
      <p:sp>
        <p:nvSpPr>
          <p:cNvPr id="8" name="Прямоугольник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Пустой слайд">
    <p:spTree>
      <p:nvGrpSpPr>
        <p:cNvPr id="1" name=""/>
        <p:cNvGrpSpPr/>
        <p:nvPr/>
      </p:nvGrpSpPr>
      <p:grpSpPr>
        <a:xfrm>
          <a:off x="0" y="0"/>
          <a:ext cx="0" cy="0"/>
          <a:chOff x="0" y="0"/>
          <a:chExt cx="0" cy="0"/>
        </a:xfrm>
      </p:grpSpPr>
      <p:sp>
        <p:nvSpPr>
          <p:cNvPr id="6" name="Номер слайда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2" name="Нижний колонтитул 1">
            <a:extLst>
              <a:ext uri="{FF2B5EF4-FFF2-40B4-BE49-F238E27FC236}">
                <a16:creationId xmlns:a16="http://schemas.microsoft.com/office/drawing/2014/main" id="{16D0504D-4610-4E9E-A2DB-8B701F044BBC}"/>
              </a:ext>
            </a:extLst>
          </p:cNvPr>
          <p:cNvSpPr>
            <a:spLocks noGrp="1"/>
          </p:cNvSpPr>
          <p:nvPr>
            <p:ph type="ftr" sz="quarter" idx="12"/>
          </p:nvPr>
        </p:nvSpPr>
        <p:spPr/>
        <p:txBody>
          <a:bodyPr rtlCol="0"/>
          <a:lstStyle/>
          <a:p>
            <a:pPr rtl="0"/>
            <a:r>
              <a:rPr lang="ru-RU" noProof="0"/>
              <a:t>Добавление нижнего колонтитула</a:t>
            </a:r>
          </a:p>
        </p:txBody>
      </p:sp>
      <p:sp>
        <p:nvSpPr>
          <p:cNvPr id="5" name="Прямоугольник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Слайд-разделитель 1">
    <p:spTree>
      <p:nvGrpSpPr>
        <p:cNvPr id="1" name=""/>
        <p:cNvGrpSpPr/>
        <p:nvPr/>
      </p:nvGrpSpPr>
      <p:grpSpPr>
        <a:xfrm>
          <a:off x="0" y="0"/>
          <a:ext cx="0" cy="0"/>
          <a:chOff x="0" y="0"/>
          <a:chExt cx="0" cy="0"/>
        </a:xfrm>
      </p:grpSpPr>
      <p:sp>
        <p:nvSpPr>
          <p:cNvPr id="6" name="Заголовок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ru-RU" noProof="0"/>
              <a:t>Образец заголовка</a:t>
            </a:r>
          </a:p>
        </p:txBody>
      </p:sp>
      <p:sp>
        <p:nvSpPr>
          <p:cNvPr id="2" name="Нижний колонтитул 1">
            <a:extLst>
              <a:ext uri="{FF2B5EF4-FFF2-40B4-BE49-F238E27FC236}">
                <a16:creationId xmlns:a16="http://schemas.microsoft.com/office/drawing/2014/main" id="{5CE5A980-FABB-4492-BC75-FA1774A3670D}"/>
              </a:ext>
            </a:extLst>
          </p:cNvPr>
          <p:cNvSpPr>
            <a:spLocks noGrp="1"/>
          </p:cNvSpPr>
          <p:nvPr>
            <p:ph type="ftr" sz="quarter" idx="10"/>
          </p:nvPr>
        </p:nvSpPr>
        <p:spPr/>
        <p:txBody>
          <a:bodyPr rtlCol="0"/>
          <a:lstStyle/>
          <a:p>
            <a:pPr rtl="0"/>
            <a:r>
              <a:rPr lang="ru-RU" noProof="0"/>
              <a:t>Добавление нижнего колонтитула</a:t>
            </a:r>
          </a:p>
        </p:txBody>
      </p:sp>
      <p:sp>
        <p:nvSpPr>
          <p:cNvPr id="4" name="Номер слайда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ru-RU" noProof="0" smtClean="0"/>
              <a:pPr/>
              <a:t>‹#›</a:t>
            </a:fld>
            <a:endParaRPr lang="ru-RU" noProof="0"/>
          </a:p>
        </p:txBody>
      </p:sp>
      <p:sp>
        <p:nvSpPr>
          <p:cNvPr id="9" name="Рисунок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
        <p:nvSpPr>
          <p:cNvPr id="3" name="Подзаголовок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a:t>Образец подзаголовка</a:t>
            </a:r>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Слайд-разделитель 2">
    <p:spTree>
      <p:nvGrpSpPr>
        <p:cNvPr id="1" name=""/>
        <p:cNvGrpSpPr/>
        <p:nvPr/>
      </p:nvGrpSpPr>
      <p:grpSpPr>
        <a:xfrm>
          <a:off x="0" y="0"/>
          <a:ext cx="0" cy="0"/>
          <a:chOff x="0" y="0"/>
          <a:chExt cx="0" cy="0"/>
        </a:xfrm>
      </p:grpSpPr>
      <p:sp>
        <p:nvSpPr>
          <p:cNvPr id="5" name="Заголовок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ru-RU" noProof="0"/>
              <a:t>Образец заголовка</a:t>
            </a:r>
          </a:p>
        </p:txBody>
      </p:sp>
      <p:sp>
        <p:nvSpPr>
          <p:cNvPr id="2" name="Нижний колонтитул 1">
            <a:extLst>
              <a:ext uri="{FF2B5EF4-FFF2-40B4-BE49-F238E27FC236}">
                <a16:creationId xmlns:a16="http://schemas.microsoft.com/office/drawing/2014/main" id="{5CE5A980-FABB-4492-BC75-FA1774A3670D}"/>
              </a:ext>
            </a:extLst>
          </p:cNvPr>
          <p:cNvSpPr>
            <a:spLocks noGrp="1"/>
          </p:cNvSpPr>
          <p:nvPr>
            <p:ph type="ftr" sz="quarter" idx="10"/>
          </p:nvPr>
        </p:nvSpPr>
        <p:spPr/>
        <p:txBody>
          <a:bodyPr rtlCol="0"/>
          <a:lstStyle/>
          <a:p>
            <a:pPr rtl="0"/>
            <a:r>
              <a:rPr lang="ru-RU" noProof="0"/>
              <a:t>Добавление нижнего колонтитула</a:t>
            </a:r>
          </a:p>
        </p:txBody>
      </p:sp>
      <p:sp>
        <p:nvSpPr>
          <p:cNvPr id="4" name="Номер слайда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ru-RU" noProof="0" smtClean="0"/>
              <a:pPr/>
              <a:t>‹#›</a:t>
            </a:fld>
            <a:endParaRPr lang="ru-RU" noProof="0"/>
          </a:p>
        </p:txBody>
      </p:sp>
      <p:sp>
        <p:nvSpPr>
          <p:cNvPr id="3" name="Подзаголовок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a:t>Образец подзаголовка</a:t>
            </a:r>
          </a:p>
        </p:txBody>
      </p:sp>
      <p:sp>
        <p:nvSpPr>
          <p:cNvPr id="7" name="Рисунок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Разметка текста 1">
    <p:spTree>
      <p:nvGrpSpPr>
        <p:cNvPr id="1" name=""/>
        <p:cNvGrpSpPr/>
        <p:nvPr/>
      </p:nvGrpSpPr>
      <p:grpSpPr>
        <a:xfrm>
          <a:off x="0" y="0"/>
          <a:ext cx="0" cy="0"/>
          <a:chOff x="0" y="0"/>
          <a:chExt cx="0" cy="0"/>
        </a:xfrm>
      </p:grpSpPr>
      <p:sp>
        <p:nvSpPr>
          <p:cNvPr id="3" name="Объект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9" name="Номер слайда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4" name="Нижний колонтитул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Добавление нижнего колонтитула</a:t>
            </a:r>
          </a:p>
        </p:txBody>
      </p:sp>
      <p:sp>
        <p:nvSpPr>
          <p:cNvPr id="5" name="Заголовок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rtlCol="0"/>
          <a:lstStyle/>
          <a:p>
            <a:pPr rtl="0"/>
            <a:r>
              <a:rPr lang="ru-RU" noProof="0"/>
              <a:t>Образец заголовка</a:t>
            </a:r>
          </a:p>
        </p:txBody>
      </p:sp>
      <p:sp>
        <p:nvSpPr>
          <p:cNvPr id="11" name="Прямоугольник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2" name="Подзаголовок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Подзаголовок</a:t>
            </a:r>
          </a:p>
        </p:txBody>
      </p:sp>
      <p:sp>
        <p:nvSpPr>
          <p:cNvPr id="13" name="Рисунок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Разметка текста 2">
    <p:spTree>
      <p:nvGrpSpPr>
        <p:cNvPr id="1" name=""/>
        <p:cNvGrpSpPr/>
        <p:nvPr/>
      </p:nvGrpSpPr>
      <p:grpSpPr>
        <a:xfrm>
          <a:off x="0" y="0"/>
          <a:ext cx="0" cy="0"/>
          <a:chOff x="0" y="0"/>
          <a:chExt cx="0" cy="0"/>
        </a:xfrm>
      </p:grpSpPr>
      <p:sp>
        <p:nvSpPr>
          <p:cNvPr id="3" name="Объект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5" name="Заголовок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rtlCol="0"/>
          <a:lstStyle/>
          <a:p>
            <a:pPr rtl="0"/>
            <a:r>
              <a:rPr lang="ru-RU" noProof="0"/>
              <a:t>Образец заголовка</a:t>
            </a:r>
          </a:p>
        </p:txBody>
      </p:sp>
      <p:sp>
        <p:nvSpPr>
          <p:cNvPr id="12" name="Подзаголовок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Подзаголовок</a:t>
            </a:r>
          </a:p>
        </p:txBody>
      </p:sp>
      <p:sp>
        <p:nvSpPr>
          <p:cNvPr id="9" name="Номер слайда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4" name="Нижний колонтитул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Добавление нижнего колонтитула</a:t>
            </a:r>
          </a:p>
        </p:txBody>
      </p:sp>
      <p:sp>
        <p:nvSpPr>
          <p:cNvPr id="11" name="Прямоугольник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4" name="Рисунок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Сравнение">
    <p:spTree>
      <p:nvGrpSpPr>
        <p:cNvPr id="1" name=""/>
        <p:cNvGrpSpPr/>
        <p:nvPr/>
      </p:nvGrpSpPr>
      <p:grpSpPr>
        <a:xfrm>
          <a:off x="0" y="0"/>
          <a:ext cx="0" cy="0"/>
          <a:chOff x="0" y="0"/>
          <a:chExt cx="0" cy="0"/>
        </a:xfrm>
      </p:grpSpPr>
      <p:sp>
        <p:nvSpPr>
          <p:cNvPr id="3" name="Сравнение слева, заполнитель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rtlCol="0"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ru-RU" noProof="0"/>
              <a:t>Образец текста</a:t>
            </a:r>
          </a:p>
        </p:txBody>
      </p:sp>
      <p:sp>
        <p:nvSpPr>
          <p:cNvPr id="4" name="Объект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11" name="Номер слайда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5" name="Нижний колонтитул 4">
            <a:extLst>
              <a:ext uri="{FF2B5EF4-FFF2-40B4-BE49-F238E27FC236}">
                <a16:creationId xmlns:a16="http://schemas.microsoft.com/office/drawing/2014/main" id="{646B8F99-FAB0-4B33-87ED-9FF46D11A907}"/>
              </a:ext>
            </a:extLst>
          </p:cNvPr>
          <p:cNvSpPr>
            <a:spLocks noGrp="1"/>
          </p:cNvSpPr>
          <p:nvPr>
            <p:ph type="ftr" sz="quarter" idx="14"/>
          </p:nvPr>
        </p:nvSpPr>
        <p:spPr/>
        <p:txBody>
          <a:bodyPr rtlCol="0"/>
          <a:lstStyle/>
          <a:p>
            <a:pPr rtl="0"/>
            <a:r>
              <a:rPr lang="ru-RU" noProof="0"/>
              <a:t>Добавление нижнего колонтитула</a:t>
            </a:r>
          </a:p>
        </p:txBody>
      </p:sp>
      <p:sp>
        <p:nvSpPr>
          <p:cNvPr id="6" name="Заголовок 5">
            <a:extLst>
              <a:ext uri="{FF2B5EF4-FFF2-40B4-BE49-F238E27FC236}">
                <a16:creationId xmlns:a16="http://schemas.microsoft.com/office/drawing/2014/main" id="{03EC6BDA-4EF2-4001-BA40-F8286207C945}"/>
              </a:ext>
            </a:extLst>
          </p:cNvPr>
          <p:cNvSpPr>
            <a:spLocks noGrp="1"/>
          </p:cNvSpPr>
          <p:nvPr>
            <p:ph type="title"/>
          </p:nvPr>
        </p:nvSpPr>
        <p:spPr/>
        <p:txBody>
          <a:bodyPr rtlCol="0"/>
          <a:lstStyle/>
          <a:p>
            <a:pPr rtl="0"/>
            <a:r>
              <a:rPr lang="ru-RU" noProof="0"/>
              <a:t>Образец заголовка</a:t>
            </a:r>
          </a:p>
        </p:txBody>
      </p:sp>
      <p:sp>
        <p:nvSpPr>
          <p:cNvPr id="13" name="Прямоугольник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4" name="Текст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rtl="0"/>
            <a:r>
              <a:rPr lang="ru-RU" noProof="0"/>
              <a:t>Образец текста</a:t>
            </a:r>
          </a:p>
        </p:txBody>
      </p:sp>
      <p:sp>
        <p:nvSpPr>
          <p:cNvPr id="16" name="Объект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Подпись большой фотографии">
    <p:spTree>
      <p:nvGrpSpPr>
        <p:cNvPr id="1" name=""/>
        <p:cNvGrpSpPr/>
        <p:nvPr/>
      </p:nvGrpSpPr>
      <p:grpSpPr>
        <a:xfrm>
          <a:off x="0" y="0"/>
          <a:ext cx="0" cy="0"/>
          <a:chOff x="0" y="0"/>
          <a:chExt cx="0" cy="0"/>
        </a:xfrm>
      </p:grpSpPr>
      <p:sp>
        <p:nvSpPr>
          <p:cNvPr id="9" name="Номер слайда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4" name="Нижний колонтитул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Добавление нижнего колонтитула</a:t>
            </a:r>
          </a:p>
        </p:txBody>
      </p:sp>
      <p:sp>
        <p:nvSpPr>
          <p:cNvPr id="8" name="Объект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Введите подпись</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Большое фото">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rtl="0"/>
            <a:r>
              <a:rPr lang="ru-RU" noProof="0"/>
              <a:t>Вставьте или перетащите свое фото</a:t>
            </a:r>
          </a:p>
        </p:txBody>
      </p:sp>
      <p:sp>
        <p:nvSpPr>
          <p:cNvPr id="3" name="Объект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Введите подпись</a:t>
            </a:r>
          </a:p>
        </p:txBody>
      </p:sp>
      <p:sp>
        <p:nvSpPr>
          <p:cNvPr id="9" name="Номер слайда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a:t>‹#›</a:t>
            </a:fld>
            <a:endParaRPr lang="ru-RU" noProof="0"/>
          </a:p>
        </p:txBody>
      </p:sp>
      <p:sp>
        <p:nvSpPr>
          <p:cNvPr id="4" name="Нижний колонтитул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Добавить нижний колонтитул</a:t>
            </a:r>
          </a:p>
        </p:txBody>
      </p:sp>
      <p:sp>
        <p:nvSpPr>
          <p:cNvPr id="2" name="Заголовок 1">
            <a:extLst>
              <a:ext uri="{FF2B5EF4-FFF2-40B4-BE49-F238E27FC236}">
                <a16:creationId xmlns:a16="http://schemas.microsoft.com/office/drawing/2014/main" id="{9C2F662E-807E-41B5-8931-9847713E51BA}"/>
              </a:ext>
            </a:extLst>
          </p:cNvPr>
          <p:cNvSpPr>
            <a:spLocks noGrp="1"/>
          </p:cNvSpPr>
          <p:nvPr>
            <p:ph type="title"/>
          </p:nvPr>
        </p:nvSpPr>
        <p:spPr/>
        <p:txBody>
          <a:bodyPr rtlCol="0"/>
          <a:lstStyle/>
          <a:p>
            <a:pPr rtl="0"/>
            <a:r>
              <a:rPr lang="ru-RU" noProof="0"/>
              <a:t>Образец заголовка</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Спасибо! ">
    <p:spTree>
      <p:nvGrpSpPr>
        <p:cNvPr id="1" name=""/>
        <p:cNvGrpSpPr/>
        <p:nvPr/>
      </p:nvGrpSpPr>
      <p:grpSpPr>
        <a:xfrm>
          <a:off x="0" y="0"/>
          <a:ext cx="0" cy="0"/>
          <a:chOff x="0" y="0"/>
          <a:chExt cx="0" cy="0"/>
        </a:xfrm>
      </p:grpSpPr>
      <p:sp>
        <p:nvSpPr>
          <p:cNvPr id="686" name="Рисунок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rtl="0">
              <a:buNone/>
            </a:pPr>
            <a:r>
              <a:rPr lang="ru-RU" noProof="0"/>
              <a:t>Вставьте или перетащите свое фото</a:t>
            </a:r>
          </a:p>
        </p:txBody>
      </p:sp>
      <p:sp>
        <p:nvSpPr>
          <p:cNvPr id="2" name="Заголовок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rtl="0">
              <a:spcBef>
                <a:spcPts val="1000"/>
              </a:spcBef>
              <a:buClr>
                <a:schemeClr val="accent1"/>
              </a:buClr>
              <a:buFont typeface="Corbel" panose="020B0503020204020204" pitchFamily="34" charset="0"/>
            </a:pPr>
            <a:r>
              <a:rPr lang="ru-RU" noProof="0"/>
              <a:t>Спасибо!</a:t>
            </a:r>
          </a:p>
        </p:txBody>
      </p:sp>
      <p:sp>
        <p:nvSpPr>
          <p:cNvPr id="7" name="Текст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Полное имя</a:t>
            </a:r>
          </a:p>
        </p:txBody>
      </p:sp>
      <p:sp>
        <p:nvSpPr>
          <p:cNvPr id="8" name="Текст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Номер телефона</a:t>
            </a:r>
          </a:p>
        </p:txBody>
      </p:sp>
      <p:sp>
        <p:nvSpPr>
          <p:cNvPr id="9" name="Текст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Электронная почта или контакт в социальной сети</a:t>
            </a:r>
          </a:p>
        </p:txBody>
      </p:sp>
      <p:sp>
        <p:nvSpPr>
          <p:cNvPr id="10" name="Текст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Веб-сайт компании</a:t>
            </a:r>
          </a:p>
        </p:txBody>
      </p:sp>
      <p:sp>
        <p:nvSpPr>
          <p:cNvPr id="100" name="Полилиния: Фигура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pPr rtl="0"/>
            <a:endParaRPr lang="ru-RU" noProof="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pPr rtl="0"/>
            <a:r>
              <a:rPr lang="ru-RU" noProof="0"/>
              <a:t>Щелкните, чтобы изменить заголовок</a:t>
            </a:r>
          </a:p>
        </p:txBody>
      </p:sp>
      <p:sp>
        <p:nvSpPr>
          <p:cNvPr id="3" name="Текст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rtl="0"/>
            <a:r>
              <a:rPr lang="ru-RU" noProof="0" dirty="0"/>
              <a:t>Образец текста</a:t>
            </a:r>
          </a:p>
          <a:p>
            <a:pPr lvl="1" rtl="0"/>
            <a:r>
              <a:rPr lang="ru-RU" noProof="0" dirty="0"/>
              <a:t>Второй уровень</a:t>
            </a:r>
          </a:p>
          <a:p>
            <a:pPr lvl="2" rtl="0"/>
            <a:r>
              <a:rPr lang="ru-RU" noProof="0" dirty="0"/>
              <a:t>Третий уровень</a:t>
            </a:r>
          </a:p>
          <a:p>
            <a:pPr lvl="3" rtl="0"/>
            <a:r>
              <a:rPr lang="ru-RU" noProof="0" dirty="0"/>
              <a:t>Четвертый уровень</a:t>
            </a:r>
          </a:p>
          <a:p>
            <a:pPr lvl="4" rtl="0"/>
            <a:r>
              <a:rPr lang="ru-RU" noProof="0" dirty="0"/>
              <a:t>Пятый уровень</a:t>
            </a:r>
          </a:p>
        </p:txBody>
      </p:sp>
      <p:sp>
        <p:nvSpPr>
          <p:cNvPr id="5" name="Нижний колонтитул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pPr rtl="0"/>
            <a:r>
              <a:rPr lang="ru-RU" noProof="0"/>
              <a:t>Добавить нижний колонтитул</a:t>
            </a:r>
          </a:p>
        </p:txBody>
      </p:sp>
      <p:sp>
        <p:nvSpPr>
          <p:cNvPr id="6" name="Номер слайда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pPr rtl="0"/>
            <a:fld id="{19B51A1E-902D-48AF-9020-955120F399B6}" type="slidenum">
              <a:rPr lang="ru-RU" noProof="0" smtClean="0"/>
              <a:pPr/>
              <a:t>‹#›</a:t>
            </a:fld>
            <a:endParaRPr lang="ru-RU" noProof="0"/>
          </a:p>
        </p:txBody>
      </p:sp>
      <p:sp>
        <p:nvSpPr>
          <p:cNvPr id="10" name="Прямоугольник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1" name="Надпись 10">
            <a:extLst>
              <a:ext uri="{FF2B5EF4-FFF2-40B4-BE49-F238E27FC236}">
                <a16:creationId xmlns:a16="http://schemas.microsoft.com/office/drawing/2014/main" id="{2262F990-32B4-4534-8176-D35ECAB7B9D4}"/>
              </a:ext>
            </a:extLst>
          </p:cNvPr>
          <p:cNvSpPr txBox="1"/>
          <p:nvPr userDrawn="1"/>
        </p:nvSpPr>
        <p:spPr>
          <a:xfrm>
            <a:off x="4695827" y="6328048"/>
            <a:ext cx="2800348" cy="316163"/>
          </a:xfrm>
          <a:prstGeom prst="rect">
            <a:avLst/>
          </a:prstGeom>
          <a:noFill/>
        </p:spPr>
        <p:txBody>
          <a:bodyPr wrap="square" tIns="108000" rtlCol="0">
            <a:spAutoFit/>
          </a:bodyPr>
          <a:lstStyle/>
          <a:p>
            <a:pPr algn="ctr" rtl="0">
              <a:lnSpc>
                <a:spcPts val="1000"/>
              </a:lnSpc>
            </a:pPr>
            <a:r>
              <a:rPr lang="ru-RU" sz="1800" b="1" spc="0" noProof="0" dirty="0">
                <a:solidFill>
                  <a:schemeClr val="accent1"/>
                </a:solidFill>
                <a:latin typeface="Garamond" panose="02020404030301010803" pitchFamily="18" charset="0"/>
              </a:rPr>
              <a:t>БИБЛИОТЕКА АГМА</a:t>
            </a:r>
            <a:endParaRPr lang="ru-RU" sz="1800" spc="2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55" r:id="rId17"/>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image" Target="../media/image14.png"/><Relationship Id="rId1" Type="http://schemas.openxmlformats.org/officeDocument/2006/relationships/slideLayout" Target="../slideLayouts/slideLayout2.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 name="Рисунок 23">
            <a:extLst>
              <a:ext uri="{FF2B5EF4-FFF2-40B4-BE49-F238E27FC236}">
                <a16:creationId xmlns:a16="http://schemas.microsoft.com/office/drawing/2014/main" id="{57DF751C-52FF-416E-AB67-C471E789B2FD}"/>
              </a:ext>
            </a:extLst>
          </p:cNvPr>
          <p:cNvPicPr>
            <a:picLocks noChangeAspect="1"/>
          </p:cNvPicPr>
          <p:nvPr/>
        </p:nvPicPr>
        <p:blipFill>
          <a:blip r:embed="rId3"/>
          <a:stretch>
            <a:fillRect/>
          </a:stretch>
        </p:blipFill>
        <p:spPr>
          <a:xfrm>
            <a:off x="4699812" y="0"/>
            <a:ext cx="7492188" cy="5500594"/>
          </a:xfrm>
          <a:prstGeom prst="rect">
            <a:avLst/>
          </a:prstGeom>
        </p:spPr>
      </p:pic>
      <p:sp>
        <p:nvSpPr>
          <p:cNvPr id="25" name="Прямоугольник 24">
            <a:extLst>
              <a:ext uri="{FF2B5EF4-FFF2-40B4-BE49-F238E27FC236}">
                <a16:creationId xmlns:a16="http://schemas.microsoft.com/office/drawing/2014/main" id="{0526309C-0502-4E35-9227-D0188256EAC0}"/>
              </a:ext>
            </a:extLst>
          </p:cNvPr>
          <p:cNvSpPr/>
          <p:nvPr/>
        </p:nvSpPr>
        <p:spPr>
          <a:xfrm>
            <a:off x="4699812" y="5571563"/>
            <a:ext cx="7400038" cy="1200329"/>
          </a:xfrm>
          <a:prstGeom prst="rect">
            <a:avLst/>
          </a:prstGeom>
        </p:spPr>
        <p:txBody>
          <a:bodyPr wrap="square">
            <a:spAutoFit/>
          </a:bodyPr>
          <a:lstStyle/>
          <a:p>
            <a:r>
              <a:rPr lang="ru-RU" sz="2400" i="1" dirty="0">
                <a:latin typeface="+mj-lt"/>
              </a:rPr>
              <a:t>«Врач в государстве не только лечащий врач, </a:t>
            </a:r>
          </a:p>
          <a:p>
            <a:r>
              <a:rPr lang="ru-RU" sz="2400" i="1" dirty="0">
                <a:latin typeface="+mj-lt"/>
              </a:rPr>
              <a:t>но одновременно и организатор здравоохранения».</a:t>
            </a:r>
          </a:p>
          <a:p>
            <a:pPr algn="r"/>
            <a:r>
              <a:rPr lang="ru-RU" sz="2400" i="1" dirty="0">
                <a:latin typeface="+mj-lt"/>
              </a:rPr>
              <a:t>Н. А. Семашко</a:t>
            </a:r>
          </a:p>
        </p:txBody>
      </p:sp>
      <p:sp>
        <p:nvSpPr>
          <p:cNvPr id="28" name="Прямоугольник 27">
            <a:extLst>
              <a:ext uri="{FF2B5EF4-FFF2-40B4-BE49-F238E27FC236}">
                <a16:creationId xmlns:a16="http://schemas.microsoft.com/office/drawing/2014/main" id="{B680B440-4363-48A6-82EA-2C6967B729DA}"/>
              </a:ext>
            </a:extLst>
          </p:cNvPr>
          <p:cNvSpPr/>
          <p:nvPr/>
        </p:nvSpPr>
        <p:spPr>
          <a:xfrm>
            <a:off x="1" y="1754948"/>
            <a:ext cx="4699812" cy="2554545"/>
          </a:xfrm>
          <a:prstGeom prst="rect">
            <a:avLst/>
          </a:prstGeom>
        </p:spPr>
        <p:txBody>
          <a:bodyPr wrap="square">
            <a:spAutoFit/>
          </a:bodyPr>
          <a:lstStyle/>
          <a:p>
            <a:pPr algn="ctr"/>
            <a:r>
              <a:rPr lang="ru-RU" sz="3200" b="1" dirty="0">
                <a:solidFill>
                  <a:srgbClr val="CC3300"/>
                </a:solidFill>
                <a:latin typeface="+mj-lt"/>
              </a:rPr>
              <a:t>Организатор</a:t>
            </a:r>
            <a:br>
              <a:rPr lang="ru-RU" sz="3200" b="1" dirty="0">
                <a:solidFill>
                  <a:srgbClr val="CC3300"/>
                </a:solidFill>
                <a:latin typeface="+mj-lt"/>
              </a:rPr>
            </a:br>
            <a:r>
              <a:rPr lang="ru-RU" sz="3200" b="1" dirty="0">
                <a:solidFill>
                  <a:srgbClr val="CC3300"/>
                </a:solidFill>
                <a:latin typeface="+mj-lt"/>
              </a:rPr>
              <a:t>здравоохранения</a:t>
            </a:r>
            <a:br>
              <a:rPr lang="ru-RU" sz="3200" b="1" dirty="0">
                <a:solidFill>
                  <a:srgbClr val="CC3300"/>
                </a:solidFill>
                <a:latin typeface="+mj-lt"/>
              </a:rPr>
            </a:br>
            <a:r>
              <a:rPr lang="ru-RU" sz="3200" b="1" dirty="0">
                <a:solidFill>
                  <a:srgbClr val="CC3300"/>
                </a:solidFill>
                <a:latin typeface="+mj-lt"/>
              </a:rPr>
              <a:t>Н. А. Семашко:</a:t>
            </a:r>
            <a:br>
              <a:rPr lang="ru-RU" sz="3200" b="1" dirty="0">
                <a:solidFill>
                  <a:srgbClr val="CC3300"/>
                </a:solidFill>
                <a:latin typeface="+mj-lt"/>
              </a:rPr>
            </a:br>
            <a:r>
              <a:rPr lang="ru-RU" sz="3200" b="1" dirty="0">
                <a:solidFill>
                  <a:srgbClr val="CC3300"/>
                </a:solidFill>
                <a:latin typeface="+mj-lt"/>
              </a:rPr>
              <a:t>к 150-летию со дня рождения</a:t>
            </a:r>
          </a:p>
        </p:txBody>
      </p:sp>
    </p:spTree>
    <p:extLst>
      <p:ext uri="{BB962C8B-B14F-4D97-AF65-F5344CB8AC3E}">
        <p14:creationId xmlns:p14="http://schemas.microsoft.com/office/powerpoint/2010/main" val="38999616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76E439F-D872-47E3-9322-985E02AF32C2}"/>
              </a:ext>
            </a:extLst>
          </p:cNvPr>
          <p:cNvSpPr>
            <a:spLocks noGrp="1"/>
          </p:cNvSpPr>
          <p:nvPr>
            <p:ph type="title"/>
          </p:nvPr>
        </p:nvSpPr>
        <p:spPr>
          <a:xfrm>
            <a:off x="4795284" y="0"/>
            <a:ext cx="7396716" cy="6265231"/>
          </a:xfrm>
        </p:spPr>
        <p:txBody>
          <a:bodyPr/>
          <a:lstStyle/>
          <a:p>
            <a:br>
              <a:rPr lang="ru-RU" sz="2400" dirty="0"/>
            </a:br>
            <a:br>
              <a:rPr lang="ru-RU" sz="2400" dirty="0"/>
            </a:br>
            <a:br>
              <a:rPr lang="ru-RU" sz="2400" dirty="0"/>
            </a:br>
            <a:br>
              <a:rPr lang="ru-RU" sz="2400" dirty="0"/>
            </a:br>
            <a:br>
              <a:rPr lang="ru-RU" sz="2400" dirty="0"/>
            </a:br>
            <a:br>
              <a:rPr lang="ru-RU" sz="2400" dirty="0"/>
            </a:br>
            <a:br>
              <a:rPr lang="ru-RU" sz="2400" dirty="0"/>
            </a:br>
            <a:br>
              <a:rPr lang="ru-RU" sz="2400" dirty="0"/>
            </a:br>
            <a:br>
              <a:rPr lang="ru-RU" sz="2400" dirty="0"/>
            </a:br>
            <a:br>
              <a:rPr lang="ru-RU" sz="2400" dirty="0"/>
            </a:br>
            <a:br>
              <a:rPr lang="ru-RU" sz="2400" dirty="0"/>
            </a:br>
            <a:r>
              <a:rPr lang="ru-RU" sz="2000" b="1" dirty="0"/>
              <a:t>61(092) М 64 Мирский, М. Главный доктор республики / М. Мирский. - М. : Политиздат, 1964. - 94 с. - (Герои и подвиги)</a:t>
            </a:r>
            <a:br>
              <a:rPr lang="ru-RU" sz="2000" b="1" dirty="0"/>
            </a:br>
            <a:br>
              <a:rPr lang="ru-RU" sz="2400" dirty="0"/>
            </a:br>
            <a:r>
              <a:rPr lang="ru-RU" sz="2400" dirty="0"/>
              <a:t>В настоящем издании рассказывается о многогранной деятельности Николая Александровича Семашко (1874—1949), советского партийного и государственного деятеля, одного из организаторов системы здравоохранения в СССР, академика АМН СССР (1944) и АПН РСФСР (1945).</a:t>
            </a:r>
            <a:br>
              <a:rPr lang="ru-RU" sz="2400" dirty="0"/>
            </a:br>
            <a:r>
              <a:rPr lang="ru-RU" sz="2400" dirty="0"/>
              <a:t>Книга рассчитана на широкого читателя.</a:t>
            </a:r>
          </a:p>
        </p:txBody>
      </p:sp>
      <p:sp>
        <p:nvSpPr>
          <p:cNvPr id="3" name="Номер слайда 2">
            <a:extLst>
              <a:ext uri="{FF2B5EF4-FFF2-40B4-BE49-F238E27FC236}">
                <a16:creationId xmlns:a16="http://schemas.microsoft.com/office/drawing/2014/main" id="{A3472893-8110-4859-9EF8-D45C11610339}"/>
              </a:ext>
            </a:extLst>
          </p:cNvPr>
          <p:cNvSpPr>
            <a:spLocks noGrp="1"/>
          </p:cNvSpPr>
          <p:nvPr>
            <p:ph type="sldNum" sz="quarter" idx="11"/>
          </p:nvPr>
        </p:nvSpPr>
        <p:spPr/>
        <p:txBody>
          <a:bodyPr/>
          <a:lstStyle/>
          <a:p>
            <a:pPr rtl="0"/>
            <a:fld id="{19B51A1E-902D-48AF-9020-955120F399B6}" type="slidenum">
              <a:rPr lang="ru-RU" noProof="0" smtClean="0"/>
              <a:pPr rtl="0"/>
              <a:t>10</a:t>
            </a:fld>
            <a:endParaRPr lang="ru-RU" noProof="0"/>
          </a:p>
        </p:txBody>
      </p:sp>
      <p:pic>
        <p:nvPicPr>
          <p:cNvPr id="4" name="Рисунок 3">
            <a:extLst>
              <a:ext uri="{FF2B5EF4-FFF2-40B4-BE49-F238E27FC236}">
                <a16:creationId xmlns:a16="http://schemas.microsoft.com/office/drawing/2014/main" id="{12A7F08C-9B05-4194-93B8-D968C469BE28}"/>
              </a:ext>
            </a:extLst>
          </p:cNvPr>
          <p:cNvPicPr>
            <a:picLocks noChangeAspect="1"/>
          </p:cNvPicPr>
          <p:nvPr/>
        </p:nvPicPr>
        <p:blipFill>
          <a:blip r:embed="rId2"/>
          <a:stretch>
            <a:fillRect/>
          </a:stretch>
        </p:blipFill>
        <p:spPr>
          <a:xfrm>
            <a:off x="436013" y="132549"/>
            <a:ext cx="4359271" cy="6396723"/>
          </a:xfrm>
          <a:prstGeom prst="rect">
            <a:avLst/>
          </a:prstGeom>
        </p:spPr>
      </p:pic>
    </p:spTree>
    <p:extLst>
      <p:ext uri="{BB962C8B-B14F-4D97-AF65-F5344CB8AC3E}">
        <p14:creationId xmlns:p14="http://schemas.microsoft.com/office/powerpoint/2010/main" val="52620868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76E439F-D872-47E3-9322-985E02AF32C2}"/>
              </a:ext>
            </a:extLst>
          </p:cNvPr>
          <p:cNvSpPr>
            <a:spLocks noGrp="1"/>
          </p:cNvSpPr>
          <p:nvPr>
            <p:ph type="title"/>
          </p:nvPr>
        </p:nvSpPr>
        <p:spPr>
          <a:xfrm>
            <a:off x="4494004" y="191274"/>
            <a:ext cx="7697996" cy="6050037"/>
          </a:xfrm>
        </p:spPr>
        <p:txBody>
          <a:bodyPr/>
          <a:lstStyle/>
          <a:p>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br>
              <a:rPr lang="ru-RU" sz="2000" dirty="0"/>
            </a:br>
            <a:r>
              <a:rPr lang="ru-RU" sz="1800" b="1" dirty="0"/>
              <a:t>61(092) П 64 </a:t>
            </a:r>
            <a:r>
              <a:rPr lang="ru-RU" sz="1800" b="1" dirty="0" err="1"/>
              <a:t>Потулов</a:t>
            </a:r>
            <a:r>
              <a:rPr lang="ru-RU" sz="1800" b="1" dirty="0"/>
              <a:t>, Б. М. Н. А. Семашко - врач и революционер / Б. М. </a:t>
            </a:r>
            <a:r>
              <a:rPr lang="ru-RU" sz="1800" b="1" dirty="0" err="1"/>
              <a:t>Потулов</a:t>
            </a:r>
            <a:r>
              <a:rPr lang="ru-RU" sz="1800" b="1" dirty="0"/>
              <a:t>. - М. : Медицина, 1986. - 117 с.</a:t>
            </a:r>
            <a:br>
              <a:rPr lang="ru-RU" sz="1800" b="1" dirty="0"/>
            </a:br>
            <a:br>
              <a:rPr lang="ru-RU" sz="2000" dirty="0"/>
            </a:br>
            <a:r>
              <a:rPr lang="ru-RU" sz="2000" dirty="0"/>
              <a:t>В книге рассказывается о жизни и деятельности выдающегося теоретика и организатора здравоохранения, врача-большевика, соратника В. И. Ленина </a:t>
            </a:r>
            <a:br>
              <a:rPr lang="ru-RU" sz="2000" dirty="0"/>
            </a:br>
            <a:r>
              <a:rPr lang="ru-RU" sz="2000" dirty="0"/>
              <a:t>Н. А. Семашко. </a:t>
            </a:r>
            <a:br>
              <a:rPr lang="ru-RU" sz="2000" dirty="0"/>
            </a:br>
            <a:r>
              <a:rPr lang="ru-RU" sz="2000" dirty="0"/>
              <a:t>Особое внимание уделено его работе под руководством В. И. Ленина в годы эмиграции в Женеве и Париже, а также после Великой Октябрьской социалистической революции, когда Н. А. Семашко по предложению </a:t>
            </a:r>
            <a:br>
              <a:rPr lang="ru-RU" sz="2000" dirty="0"/>
            </a:br>
            <a:r>
              <a:rPr lang="ru-RU" sz="2000" dirty="0"/>
              <a:t>В. И. Ленина возглавил первый в мире  Народный комиссариат здравоохранения.</a:t>
            </a:r>
            <a:br>
              <a:rPr lang="ru-RU" sz="2000" dirty="0"/>
            </a:br>
            <a:r>
              <a:rPr lang="ru-RU" sz="2000" dirty="0"/>
              <a:t>Книга предназначена не только для врачей разных специальностей, но и для широкого круга читателей.</a:t>
            </a:r>
          </a:p>
        </p:txBody>
      </p:sp>
      <p:sp>
        <p:nvSpPr>
          <p:cNvPr id="3" name="Номер слайда 2">
            <a:extLst>
              <a:ext uri="{FF2B5EF4-FFF2-40B4-BE49-F238E27FC236}">
                <a16:creationId xmlns:a16="http://schemas.microsoft.com/office/drawing/2014/main" id="{A3472893-8110-4859-9EF8-D45C11610339}"/>
              </a:ext>
            </a:extLst>
          </p:cNvPr>
          <p:cNvSpPr>
            <a:spLocks noGrp="1"/>
          </p:cNvSpPr>
          <p:nvPr>
            <p:ph type="sldNum" sz="quarter" idx="11"/>
          </p:nvPr>
        </p:nvSpPr>
        <p:spPr/>
        <p:txBody>
          <a:bodyPr/>
          <a:lstStyle/>
          <a:p>
            <a:pPr rtl="0"/>
            <a:fld id="{19B51A1E-902D-48AF-9020-955120F399B6}" type="slidenum">
              <a:rPr lang="ru-RU" noProof="0" smtClean="0"/>
              <a:pPr rtl="0"/>
              <a:t>11</a:t>
            </a:fld>
            <a:endParaRPr lang="ru-RU" noProof="0"/>
          </a:p>
        </p:txBody>
      </p:sp>
      <p:pic>
        <p:nvPicPr>
          <p:cNvPr id="5" name="Рисунок 4">
            <a:extLst>
              <a:ext uri="{FF2B5EF4-FFF2-40B4-BE49-F238E27FC236}">
                <a16:creationId xmlns:a16="http://schemas.microsoft.com/office/drawing/2014/main" id="{72004437-6CD4-4C19-B4B0-CEE196E97C2A}"/>
              </a:ext>
            </a:extLst>
          </p:cNvPr>
          <p:cNvPicPr>
            <a:picLocks noChangeAspect="1"/>
          </p:cNvPicPr>
          <p:nvPr/>
        </p:nvPicPr>
        <p:blipFill>
          <a:blip r:embed="rId2"/>
          <a:stretch>
            <a:fillRect/>
          </a:stretch>
        </p:blipFill>
        <p:spPr>
          <a:xfrm>
            <a:off x="530701" y="191275"/>
            <a:ext cx="3963303" cy="6050037"/>
          </a:xfrm>
          <a:prstGeom prst="rect">
            <a:avLst/>
          </a:prstGeom>
        </p:spPr>
      </p:pic>
    </p:spTree>
    <p:extLst>
      <p:ext uri="{BB962C8B-B14F-4D97-AF65-F5344CB8AC3E}">
        <p14:creationId xmlns:p14="http://schemas.microsoft.com/office/powerpoint/2010/main" val="30764076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76E439F-D872-47E3-9322-985E02AF32C2}"/>
              </a:ext>
            </a:extLst>
          </p:cNvPr>
          <p:cNvSpPr>
            <a:spLocks noGrp="1"/>
          </p:cNvSpPr>
          <p:nvPr>
            <p:ph type="title"/>
          </p:nvPr>
        </p:nvSpPr>
        <p:spPr>
          <a:xfrm>
            <a:off x="4104167" y="288736"/>
            <a:ext cx="8087833" cy="5826758"/>
          </a:xfrm>
        </p:spPr>
        <p:txBody>
          <a:bodyPr/>
          <a:lstStyle/>
          <a:p>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r>
              <a:rPr lang="ru-RU" sz="1800" b="1" dirty="0">
                <a:solidFill>
                  <a:schemeClr val="bg2"/>
                </a:solidFill>
              </a:rPr>
              <a:t>61(092</a:t>
            </a:r>
            <a:r>
              <a:rPr lang="ru-RU" sz="1800" b="1" dirty="0">
                <a:solidFill>
                  <a:schemeClr val="tx1"/>
                </a:solidFill>
              </a:rPr>
              <a:t>) Б 69 </a:t>
            </a:r>
            <a:r>
              <a:rPr lang="ru-RU" sz="1800" b="1" dirty="0" err="1">
                <a:solidFill>
                  <a:schemeClr val="tx1"/>
                </a:solidFill>
              </a:rPr>
              <a:t>Блинкин</a:t>
            </a:r>
            <a:r>
              <a:rPr lang="ru-RU" sz="1800" b="1" dirty="0">
                <a:solidFill>
                  <a:schemeClr val="tx1"/>
                </a:solidFill>
              </a:rPr>
              <a:t>, С. А. Н. А. Семашко : пособие для учащихся / С. А. </a:t>
            </a:r>
            <a:r>
              <a:rPr lang="ru-RU" sz="1800" b="1" dirty="0" err="1">
                <a:solidFill>
                  <a:schemeClr val="tx1"/>
                </a:solidFill>
              </a:rPr>
              <a:t>Блинкин</a:t>
            </a:r>
            <a:r>
              <a:rPr lang="ru-RU" sz="1800" b="1" dirty="0">
                <a:solidFill>
                  <a:schemeClr val="tx1"/>
                </a:solidFill>
              </a:rPr>
              <a:t>. - М. : Просвещение, 1978. - 125 с. : ил. - (Люди науки)</a:t>
            </a:r>
            <a:br>
              <a:rPr lang="ru-RU" sz="1800" b="1" dirty="0">
                <a:solidFill>
                  <a:schemeClr val="tx1"/>
                </a:solidFill>
              </a:rPr>
            </a:br>
            <a:br>
              <a:rPr lang="ru-RU" sz="2000" dirty="0">
                <a:solidFill>
                  <a:schemeClr val="tx1"/>
                </a:solidFill>
              </a:rPr>
            </a:br>
            <a:r>
              <a:rPr lang="ru-RU" sz="2000" dirty="0">
                <a:solidFill>
                  <a:schemeClr val="tx1"/>
                </a:solidFill>
              </a:rPr>
              <a:t>Книга написана для школьников старших классов. Перед читателями встает живой и яркий образ Николая Александровича Семашко — выдающегося общественного деятеля, ученого и педагога. В ряде очерков автор рассказывает о детстве, юношеских годах, жизненном пути мужественного революционера и врача Н. А. Семашко. Многогранная личность, первый народный комиссар здравоохранения, академик двух академий, Н. А. Семашко много сил и труда отдал молодежи, ее воспитанию и физическому развитию..</a:t>
            </a:r>
          </a:p>
        </p:txBody>
      </p:sp>
      <p:sp>
        <p:nvSpPr>
          <p:cNvPr id="3" name="Номер слайда 2">
            <a:extLst>
              <a:ext uri="{FF2B5EF4-FFF2-40B4-BE49-F238E27FC236}">
                <a16:creationId xmlns:a16="http://schemas.microsoft.com/office/drawing/2014/main" id="{A3472893-8110-4859-9EF8-D45C11610339}"/>
              </a:ext>
            </a:extLst>
          </p:cNvPr>
          <p:cNvSpPr>
            <a:spLocks noGrp="1"/>
          </p:cNvSpPr>
          <p:nvPr>
            <p:ph type="sldNum" sz="quarter" idx="11"/>
          </p:nvPr>
        </p:nvSpPr>
        <p:spPr/>
        <p:txBody>
          <a:bodyPr/>
          <a:lstStyle/>
          <a:p>
            <a:pPr rtl="0"/>
            <a:fld id="{19B51A1E-902D-48AF-9020-955120F399B6}" type="slidenum">
              <a:rPr lang="ru-RU" noProof="0" smtClean="0"/>
              <a:pPr rtl="0"/>
              <a:t>12</a:t>
            </a:fld>
            <a:endParaRPr lang="ru-RU" noProof="0"/>
          </a:p>
        </p:txBody>
      </p:sp>
      <p:pic>
        <p:nvPicPr>
          <p:cNvPr id="4" name="Рисунок 3">
            <a:extLst>
              <a:ext uri="{FF2B5EF4-FFF2-40B4-BE49-F238E27FC236}">
                <a16:creationId xmlns:a16="http://schemas.microsoft.com/office/drawing/2014/main" id="{F2BBDDDD-1A6B-48A8-A443-50651E234F76}"/>
              </a:ext>
            </a:extLst>
          </p:cNvPr>
          <p:cNvPicPr>
            <a:picLocks noChangeAspect="1"/>
          </p:cNvPicPr>
          <p:nvPr/>
        </p:nvPicPr>
        <p:blipFill>
          <a:blip r:embed="rId2"/>
          <a:stretch>
            <a:fillRect/>
          </a:stretch>
        </p:blipFill>
        <p:spPr>
          <a:xfrm>
            <a:off x="415927" y="288736"/>
            <a:ext cx="3688240" cy="5901184"/>
          </a:xfrm>
          <a:prstGeom prst="rect">
            <a:avLst/>
          </a:prstGeom>
        </p:spPr>
      </p:pic>
    </p:spTree>
    <p:extLst>
      <p:ext uri="{BB962C8B-B14F-4D97-AF65-F5344CB8AC3E}">
        <p14:creationId xmlns:p14="http://schemas.microsoft.com/office/powerpoint/2010/main" val="4312333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76E439F-D872-47E3-9322-985E02AF32C2}"/>
              </a:ext>
            </a:extLst>
          </p:cNvPr>
          <p:cNvSpPr>
            <a:spLocks noGrp="1"/>
          </p:cNvSpPr>
          <p:nvPr>
            <p:ph type="title"/>
          </p:nvPr>
        </p:nvSpPr>
        <p:spPr>
          <a:xfrm>
            <a:off x="4494004" y="274717"/>
            <a:ext cx="7697996" cy="5883151"/>
          </a:xfrm>
        </p:spPr>
        <p:txBody>
          <a:bodyPr/>
          <a:lstStyle/>
          <a:p>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br>
              <a:rPr lang="ru-RU" sz="2000" dirty="0">
                <a:solidFill>
                  <a:schemeClr val="bg2"/>
                </a:solidFill>
              </a:rPr>
            </a:br>
            <a:r>
              <a:rPr lang="ru-RU" sz="2000" b="1" dirty="0">
                <a:solidFill>
                  <a:schemeClr val="tx1"/>
                </a:solidFill>
                <a:cs typeface="Calibri" panose="020F0502020204030204" pitchFamily="34" charset="0"/>
              </a:rPr>
              <a:t>С е м а ш к о Н . А . Про </a:t>
            </a:r>
            <a:r>
              <a:rPr lang="ru-RU" sz="2000" b="1" dirty="0" err="1">
                <a:solidFill>
                  <a:schemeClr val="tx1"/>
                </a:solidFill>
                <a:cs typeface="Calibri" panose="020F0502020204030204" pitchFamily="34" charset="0"/>
              </a:rPr>
              <a:t>житое</a:t>
            </a:r>
            <a:r>
              <a:rPr lang="ru-RU" sz="2000" b="1" dirty="0">
                <a:solidFill>
                  <a:schemeClr val="tx1"/>
                </a:solidFill>
                <a:cs typeface="Calibri" panose="020F0502020204030204" pitchFamily="34" charset="0"/>
              </a:rPr>
              <a:t> и  пережитое / Н. А. Семашко. – М. :</a:t>
            </a:r>
            <a:br>
              <a:rPr lang="ru-RU" sz="2000" b="1" dirty="0">
                <a:solidFill>
                  <a:schemeClr val="tx1"/>
                </a:solidFill>
                <a:cs typeface="Calibri" panose="020F0502020204030204" pitchFamily="34" charset="0"/>
              </a:rPr>
            </a:br>
            <a:r>
              <a:rPr lang="ru-RU" sz="2000" b="1" dirty="0">
                <a:solidFill>
                  <a:schemeClr val="tx1"/>
                </a:solidFill>
                <a:cs typeface="Calibri" panose="020F0502020204030204" pitchFamily="34" charset="0"/>
              </a:rPr>
              <a:t>Политиздат, 1960. - 120 с.</a:t>
            </a:r>
            <a:br>
              <a:rPr lang="ru-RU" sz="2000" b="1" dirty="0">
                <a:solidFill>
                  <a:schemeClr val="tx1"/>
                </a:solidFill>
                <a:cs typeface="Calibri" panose="020F0502020204030204" pitchFamily="34" charset="0"/>
              </a:rPr>
            </a:br>
            <a:br>
              <a:rPr lang="ru-RU" sz="2000" dirty="0">
                <a:solidFill>
                  <a:schemeClr val="tx1"/>
                </a:solidFill>
                <a:cs typeface="Calibri" panose="020F0502020204030204" pitchFamily="34" charset="0"/>
              </a:rPr>
            </a:br>
            <a:r>
              <a:rPr lang="ru-RU" sz="1800" dirty="0">
                <a:solidFill>
                  <a:schemeClr val="tx1"/>
                </a:solidFill>
                <a:cs typeface="Calibri" panose="020F0502020204030204" pitchFamily="34" charset="0"/>
              </a:rPr>
              <a:t>«Я пережил трех царей и три революции. Я видел много замечательных людей.  А главное-мне выпало счастье многие годы работать под руководством великого Ленина. Вот почему я чувствую себя обязанным рассказать нашей молодежи о том, что видел и что делал.  Я не хочу быть похожим на старца, о котором говорится в древнем восточном изречении, что он уподобляется скупому, закапывающему в безлюдной пустыне драгоценности, если умалчивает о потрясающих событиях, испытанных им в жизни.  </a:t>
            </a:r>
            <a:br>
              <a:rPr lang="ru-RU" sz="1800" dirty="0">
                <a:solidFill>
                  <a:schemeClr val="tx1"/>
                </a:solidFill>
                <a:cs typeface="Calibri" panose="020F0502020204030204" pitchFamily="34" charset="0"/>
              </a:rPr>
            </a:br>
            <a:r>
              <a:rPr lang="ru-RU" sz="1800" dirty="0">
                <a:solidFill>
                  <a:schemeClr val="tx1"/>
                </a:solidFill>
                <a:cs typeface="Calibri" panose="020F0502020204030204" pitchFamily="34" charset="0"/>
              </a:rPr>
              <a:t>В моей жизни отразилась та эпоха, в которую я родился, в которой воспитывался, учился и боролся.  Запечатлелись и образы тех великих людей, с которыми сводила меня судьба. Обо всем этом я и хочу рассказать про сто, без затей. Буду говорить о днях минувших и о людях, которых уже нет среди нас».</a:t>
            </a:r>
            <a:endParaRPr lang="ru-RU" sz="1600" dirty="0">
              <a:solidFill>
                <a:schemeClr val="tx1"/>
              </a:solidFill>
              <a:cs typeface="Calibri" panose="020F0502020204030204" pitchFamily="34" charset="0"/>
            </a:endParaRPr>
          </a:p>
        </p:txBody>
      </p:sp>
      <p:sp>
        <p:nvSpPr>
          <p:cNvPr id="3" name="Номер слайда 2">
            <a:extLst>
              <a:ext uri="{FF2B5EF4-FFF2-40B4-BE49-F238E27FC236}">
                <a16:creationId xmlns:a16="http://schemas.microsoft.com/office/drawing/2014/main" id="{A3472893-8110-4859-9EF8-D45C11610339}"/>
              </a:ext>
            </a:extLst>
          </p:cNvPr>
          <p:cNvSpPr>
            <a:spLocks noGrp="1"/>
          </p:cNvSpPr>
          <p:nvPr>
            <p:ph type="sldNum" sz="quarter" idx="11"/>
          </p:nvPr>
        </p:nvSpPr>
        <p:spPr/>
        <p:txBody>
          <a:bodyPr/>
          <a:lstStyle/>
          <a:p>
            <a:pPr rtl="0"/>
            <a:fld id="{19B51A1E-902D-48AF-9020-955120F399B6}" type="slidenum">
              <a:rPr lang="ru-RU" noProof="0" smtClean="0"/>
              <a:pPr rtl="0"/>
              <a:t>13</a:t>
            </a:fld>
            <a:endParaRPr lang="ru-RU" noProof="0"/>
          </a:p>
        </p:txBody>
      </p:sp>
      <p:pic>
        <p:nvPicPr>
          <p:cNvPr id="5" name="Рисунок 4">
            <a:extLst>
              <a:ext uri="{FF2B5EF4-FFF2-40B4-BE49-F238E27FC236}">
                <a16:creationId xmlns:a16="http://schemas.microsoft.com/office/drawing/2014/main" id="{7EF2C5E1-CDB1-4C4C-BBDB-C0A682737C1B}"/>
              </a:ext>
            </a:extLst>
          </p:cNvPr>
          <p:cNvPicPr>
            <a:picLocks noChangeAspect="1"/>
          </p:cNvPicPr>
          <p:nvPr/>
        </p:nvPicPr>
        <p:blipFill>
          <a:blip r:embed="rId2"/>
          <a:stretch>
            <a:fillRect/>
          </a:stretch>
        </p:blipFill>
        <p:spPr>
          <a:xfrm>
            <a:off x="275206" y="274717"/>
            <a:ext cx="4218798" cy="5883150"/>
          </a:xfrm>
          <a:prstGeom prst="rect">
            <a:avLst/>
          </a:prstGeom>
        </p:spPr>
      </p:pic>
    </p:spTree>
    <p:extLst>
      <p:ext uri="{BB962C8B-B14F-4D97-AF65-F5344CB8AC3E}">
        <p14:creationId xmlns:p14="http://schemas.microsoft.com/office/powerpoint/2010/main" val="332908214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Номер слайда 2">
            <a:extLst>
              <a:ext uri="{FF2B5EF4-FFF2-40B4-BE49-F238E27FC236}">
                <a16:creationId xmlns:a16="http://schemas.microsoft.com/office/drawing/2014/main" id="{A3472893-8110-4859-9EF8-D45C11610339}"/>
              </a:ext>
            </a:extLst>
          </p:cNvPr>
          <p:cNvSpPr>
            <a:spLocks noGrp="1"/>
          </p:cNvSpPr>
          <p:nvPr>
            <p:ph type="sldNum" sz="quarter" idx="11"/>
          </p:nvPr>
        </p:nvSpPr>
        <p:spPr/>
        <p:txBody>
          <a:bodyPr/>
          <a:lstStyle/>
          <a:p>
            <a:pPr rtl="0"/>
            <a:fld id="{19B51A1E-902D-48AF-9020-955120F399B6}" type="slidenum">
              <a:rPr lang="ru-RU" noProof="0" smtClean="0"/>
              <a:pPr rtl="0"/>
              <a:t>14</a:t>
            </a:fld>
            <a:endParaRPr lang="ru-RU" noProof="0"/>
          </a:p>
        </p:txBody>
      </p:sp>
      <p:sp>
        <p:nvSpPr>
          <p:cNvPr id="9" name="Прямоугольник 8">
            <a:extLst>
              <a:ext uri="{FF2B5EF4-FFF2-40B4-BE49-F238E27FC236}">
                <a16:creationId xmlns:a16="http://schemas.microsoft.com/office/drawing/2014/main" id="{DCD9A3E1-F553-4301-A0F3-1588A7385CB0}"/>
              </a:ext>
            </a:extLst>
          </p:cNvPr>
          <p:cNvSpPr/>
          <p:nvPr/>
        </p:nvSpPr>
        <p:spPr>
          <a:xfrm>
            <a:off x="4685039" y="0"/>
            <a:ext cx="7483801" cy="6186309"/>
          </a:xfrm>
          <a:prstGeom prst="rect">
            <a:avLst/>
          </a:prstGeom>
          <a:solidFill>
            <a:schemeClr val="bg1">
              <a:lumMod val="95000"/>
            </a:schemeClr>
          </a:solidFill>
        </p:spPr>
        <p:txBody>
          <a:bodyPr wrap="square">
            <a:spAutoFit/>
          </a:bodyPr>
          <a:lstStyle/>
          <a:p>
            <a:pPr marL="180975">
              <a:tabLst>
                <a:tab pos="7177088" algn="l"/>
              </a:tabLst>
            </a:pPr>
            <a:endParaRPr lang="ru-RU" dirty="0">
              <a:latin typeface="+mj-lt"/>
            </a:endParaRPr>
          </a:p>
          <a:p>
            <a:pPr marL="180975">
              <a:tabLst>
                <a:tab pos="7177088" algn="l"/>
              </a:tabLst>
            </a:pPr>
            <a:r>
              <a:rPr lang="ru-RU" dirty="0">
                <a:latin typeface="+mj-lt"/>
              </a:rPr>
              <a:t>Творческое наследие Николая Александровича насчитывает более 250 научных работ, в том числе по организационным вопросам здравоохранения, истории медицины, в т. ч. монография «Основы советской медицины» (1919), книга «Наука о здоровье — социальная гигиена» (1922). В труде Семашко Н.А. «Санитарная работа в освобожденных от оккупации районах» впервые поставлены задачи организации здравоохранения на освобожденных от фашистских оккупантов территориях, в частности — организации водоснабжения, очистке населенных мест, борьбе с инфекциями и др. В 1947г.  опубликована монография «Очерки по теории организации советского здравоохранения». Под непосредственным руководством Семашко Н.А. издавался сборник «Социальная гигиена». Многочисленные научные и научно-популярные статьи, брошюры, выступления Семашко Н.А. (их опубликовано более 700), рассчитаны были на самые широкие слои населения и охватывали обширный круг вопросов различных сторон жизни общества: гигиена труда, жилища, питания, борьба с инфекционными болезнями; вопросы отдыха, воспитания; семейно-брачные отношения, физкультура, борьба с алкоголизмом и целый ряд других не менее значительных направлений.</a:t>
            </a:r>
          </a:p>
          <a:p>
            <a:pPr marL="180975">
              <a:tabLst>
                <a:tab pos="7177088" algn="l"/>
              </a:tabLst>
            </a:pPr>
            <a:endParaRPr lang="ru-RU" dirty="0">
              <a:latin typeface="+mj-lt"/>
            </a:endParaRPr>
          </a:p>
          <a:p>
            <a:pPr marL="180975">
              <a:tabLst>
                <a:tab pos="7177088" algn="l"/>
              </a:tabLst>
            </a:pPr>
            <a:endParaRPr lang="ru-RU" dirty="0">
              <a:latin typeface="+mj-lt"/>
            </a:endParaRPr>
          </a:p>
        </p:txBody>
      </p:sp>
      <p:pic>
        <p:nvPicPr>
          <p:cNvPr id="23" name="Рисунок 22">
            <a:extLst>
              <a:ext uri="{FF2B5EF4-FFF2-40B4-BE49-F238E27FC236}">
                <a16:creationId xmlns:a16="http://schemas.microsoft.com/office/drawing/2014/main" id="{F8D7FFAE-E551-48F1-8500-43D2BEFBD6FB}"/>
              </a:ext>
            </a:extLst>
          </p:cNvPr>
          <p:cNvPicPr>
            <a:picLocks noChangeAspect="1"/>
          </p:cNvPicPr>
          <p:nvPr/>
        </p:nvPicPr>
        <p:blipFill>
          <a:blip r:embed="rId2"/>
          <a:stretch>
            <a:fillRect/>
          </a:stretch>
        </p:blipFill>
        <p:spPr>
          <a:xfrm>
            <a:off x="2451716" y="0"/>
            <a:ext cx="2269461" cy="2905125"/>
          </a:xfrm>
          <a:prstGeom prst="rect">
            <a:avLst/>
          </a:prstGeom>
        </p:spPr>
      </p:pic>
      <p:pic>
        <p:nvPicPr>
          <p:cNvPr id="25" name="Рисунок 24">
            <a:extLst>
              <a:ext uri="{FF2B5EF4-FFF2-40B4-BE49-F238E27FC236}">
                <a16:creationId xmlns:a16="http://schemas.microsoft.com/office/drawing/2014/main" id="{9BADE06A-12EF-4E55-B66A-E813EC369EC5}"/>
              </a:ext>
            </a:extLst>
          </p:cNvPr>
          <p:cNvPicPr>
            <a:picLocks noChangeAspect="1"/>
          </p:cNvPicPr>
          <p:nvPr/>
        </p:nvPicPr>
        <p:blipFill>
          <a:blip r:embed="rId3"/>
          <a:stretch>
            <a:fillRect/>
          </a:stretch>
        </p:blipFill>
        <p:spPr>
          <a:xfrm>
            <a:off x="47323" y="0"/>
            <a:ext cx="2532742" cy="3602298"/>
          </a:xfrm>
          <a:prstGeom prst="rect">
            <a:avLst/>
          </a:prstGeom>
        </p:spPr>
      </p:pic>
      <p:pic>
        <p:nvPicPr>
          <p:cNvPr id="21" name="Рисунок 20">
            <a:extLst>
              <a:ext uri="{FF2B5EF4-FFF2-40B4-BE49-F238E27FC236}">
                <a16:creationId xmlns:a16="http://schemas.microsoft.com/office/drawing/2014/main" id="{ED9E04B8-7F8B-4F87-B5A8-27B430BC8EFE}"/>
              </a:ext>
            </a:extLst>
          </p:cNvPr>
          <p:cNvPicPr>
            <a:picLocks noChangeAspect="1"/>
          </p:cNvPicPr>
          <p:nvPr/>
        </p:nvPicPr>
        <p:blipFill>
          <a:blip r:embed="rId4"/>
          <a:stretch>
            <a:fillRect/>
          </a:stretch>
        </p:blipFill>
        <p:spPr>
          <a:xfrm>
            <a:off x="2406283" y="1976437"/>
            <a:ext cx="2280646" cy="2905125"/>
          </a:xfrm>
          <a:prstGeom prst="rect">
            <a:avLst/>
          </a:prstGeom>
        </p:spPr>
      </p:pic>
      <p:pic>
        <p:nvPicPr>
          <p:cNvPr id="26" name="Рисунок 25">
            <a:extLst>
              <a:ext uri="{FF2B5EF4-FFF2-40B4-BE49-F238E27FC236}">
                <a16:creationId xmlns:a16="http://schemas.microsoft.com/office/drawing/2014/main" id="{14DBF352-A3D4-4AA4-8F7C-9278E836AB57}"/>
              </a:ext>
            </a:extLst>
          </p:cNvPr>
          <p:cNvPicPr>
            <a:picLocks noChangeAspect="1"/>
          </p:cNvPicPr>
          <p:nvPr/>
        </p:nvPicPr>
        <p:blipFill rotWithShape="1">
          <a:blip r:embed="rId5"/>
          <a:srcRect l="31713" t="7349" r="34244" b="2785"/>
          <a:stretch/>
        </p:blipFill>
        <p:spPr>
          <a:xfrm>
            <a:off x="-1" y="2351309"/>
            <a:ext cx="2404393" cy="3476050"/>
          </a:xfrm>
          <a:prstGeom prst="rect">
            <a:avLst/>
          </a:prstGeom>
        </p:spPr>
      </p:pic>
      <p:pic>
        <p:nvPicPr>
          <p:cNvPr id="20" name="Рисунок 19">
            <a:extLst>
              <a:ext uri="{FF2B5EF4-FFF2-40B4-BE49-F238E27FC236}">
                <a16:creationId xmlns:a16="http://schemas.microsoft.com/office/drawing/2014/main" id="{1DE9F0E6-8E84-49DB-91B6-08A4E7135669}"/>
              </a:ext>
            </a:extLst>
          </p:cNvPr>
          <p:cNvPicPr>
            <a:picLocks noChangeAspect="1"/>
          </p:cNvPicPr>
          <p:nvPr/>
        </p:nvPicPr>
        <p:blipFill rotWithShape="1">
          <a:blip r:embed="rId6"/>
          <a:srcRect t="6230" b="6371"/>
          <a:stretch/>
        </p:blipFill>
        <p:spPr>
          <a:xfrm>
            <a:off x="47323" y="4084100"/>
            <a:ext cx="2103407" cy="2682114"/>
          </a:xfrm>
          <a:prstGeom prst="rect">
            <a:avLst/>
          </a:prstGeom>
        </p:spPr>
      </p:pic>
      <p:pic>
        <p:nvPicPr>
          <p:cNvPr id="27" name="Рисунок 26">
            <a:extLst>
              <a:ext uri="{FF2B5EF4-FFF2-40B4-BE49-F238E27FC236}">
                <a16:creationId xmlns:a16="http://schemas.microsoft.com/office/drawing/2014/main" id="{B20A82EF-9C12-481B-B52F-5A2C16B31FD5}"/>
              </a:ext>
            </a:extLst>
          </p:cNvPr>
          <p:cNvPicPr>
            <a:picLocks noChangeAspect="1"/>
          </p:cNvPicPr>
          <p:nvPr/>
        </p:nvPicPr>
        <p:blipFill>
          <a:blip r:embed="rId7"/>
          <a:stretch>
            <a:fillRect/>
          </a:stretch>
        </p:blipFill>
        <p:spPr>
          <a:xfrm>
            <a:off x="2404392" y="4512247"/>
            <a:ext cx="1894288" cy="2234412"/>
          </a:xfrm>
          <a:prstGeom prst="rect">
            <a:avLst/>
          </a:prstGeom>
        </p:spPr>
      </p:pic>
    </p:spTree>
    <p:extLst>
      <p:ext uri="{BB962C8B-B14F-4D97-AF65-F5344CB8AC3E}">
        <p14:creationId xmlns:p14="http://schemas.microsoft.com/office/powerpoint/2010/main" val="33727551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Номер слайда 2">
            <a:extLst>
              <a:ext uri="{FF2B5EF4-FFF2-40B4-BE49-F238E27FC236}">
                <a16:creationId xmlns:a16="http://schemas.microsoft.com/office/drawing/2014/main" id="{A3472893-8110-4859-9EF8-D45C11610339}"/>
              </a:ext>
            </a:extLst>
          </p:cNvPr>
          <p:cNvSpPr>
            <a:spLocks noGrp="1"/>
          </p:cNvSpPr>
          <p:nvPr>
            <p:ph type="sldNum" sz="quarter" idx="11"/>
          </p:nvPr>
        </p:nvSpPr>
        <p:spPr/>
        <p:txBody>
          <a:bodyPr/>
          <a:lstStyle/>
          <a:p>
            <a:pPr rtl="0"/>
            <a:fld id="{19B51A1E-902D-48AF-9020-955120F399B6}" type="slidenum">
              <a:rPr lang="ru-RU" noProof="0" smtClean="0"/>
              <a:pPr rtl="0"/>
              <a:t>15</a:t>
            </a:fld>
            <a:endParaRPr lang="ru-RU" noProof="0"/>
          </a:p>
        </p:txBody>
      </p:sp>
      <p:sp>
        <p:nvSpPr>
          <p:cNvPr id="9" name="Прямоугольник 8">
            <a:extLst>
              <a:ext uri="{FF2B5EF4-FFF2-40B4-BE49-F238E27FC236}">
                <a16:creationId xmlns:a16="http://schemas.microsoft.com/office/drawing/2014/main" id="{DCD9A3E1-F553-4301-A0F3-1588A7385CB0}"/>
              </a:ext>
            </a:extLst>
          </p:cNvPr>
          <p:cNvSpPr/>
          <p:nvPr/>
        </p:nvSpPr>
        <p:spPr>
          <a:xfrm>
            <a:off x="4685039" y="0"/>
            <a:ext cx="7483801" cy="6001643"/>
          </a:xfrm>
          <a:prstGeom prst="rect">
            <a:avLst/>
          </a:prstGeom>
          <a:solidFill>
            <a:schemeClr val="bg1">
              <a:lumMod val="95000"/>
            </a:schemeClr>
          </a:solidFill>
        </p:spPr>
        <p:txBody>
          <a:bodyPr wrap="square">
            <a:spAutoFit/>
          </a:bodyPr>
          <a:lstStyle/>
          <a:p>
            <a:pPr marL="180975">
              <a:tabLst>
                <a:tab pos="7177088" algn="l"/>
              </a:tabLst>
            </a:pPr>
            <a:endParaRPr lang="ru-RU" sz="2400" dirty="0">
              <a:latin typeface="+mj-lt"/>
            </a:endParaRPr>
          </a:p>
          <a:p>
            <a:pPr marL="180975">
              <a:tabLst>
                <a:tab pos="7177088" algn="l"/>
              </a:tabLst>
            </a:pPr>
            <a:r>
              <a:rPr lang="ru-RU" sz="2400" dirty="0">
                <a:latin typeface="+mj-lt"/>
              </a:rPr>
              <a:t>В связи с нехваткой преподавателей и учебной медицинской литературы началась работа над созданием Большой медицинской энциклопедии. Ее первый том был выпущен в 1928 году в конце февраля, а 35-й (последний) – в 1936 году. Н.А. Семашко стал главным редактором этой энциклопедии. Также он стал главным инициатором создания Центральной медицинской библиотеки. Н.А. Семашко продолжал работать до конца жизни, невзирая на тяжелую болезнь. Труд Семашко был оценён руководством страны, его награждали орденами Ленина и Трудового Красного Знамени, медалями и множеством грамот.</a:t>
            </a:r>
          </a:p>
          <a:p>
            <a:pPr marL="180975">
              <a:tabLst>
                <a:tab pos="7177088" algn="l"/>
              </a:tabLst>
            </a:pPr>
            <a:r>
              <a:rPr lang="ru-RU" sz="2400" dirty="0">
                <a:latin typeface="+mj-lt"/>
              </a:rPr>
              <a:t>Скончался Николай Александрович Семашко в мае 1949 года в возрасте 75 лет.</a:t>
            </a:r>
          </a:p>
          <a:p>
            <a:pPr marL="180975">
              <a:tabLst>
                <a:tab pos="7177088" algn="l"/>
              </a:tabLst>
            </a:pPr>
            <a:endParaRPr lang="ru-RU" sz="2400" dirty="0">
              <a:latin typeface="+mj-lt"/>
            </a:endParaRPr>
          </a:p>
        </p:txBody>
      </p:sp>
      <p:pic>
        <p:nvPicPr>
          <p:cNvPr id="2" name="Рисунок 1">
            <a:extLst>
              <a:ext uri="{FF2B5EF4-FFF2-40B4-BE49-F238E27FC236}">
                <a16:creationId xmlns:a16="http://schemas.microsoft.com/office/drawing/2014/main" id="{5AD3E25E-0535-4C52-814C-CD095DE06D19}"/>
              </a:ext>
            </a:extLst>
          </p:cNvPr>
          <p:cNvPicPr>
            <a:picLocks noChangeAspect="1"/>
          </p:cNvPicPr>
          <p:nvPr/>
        </p:nvPicPr>
        <p:blipFill rotWithShape="1">
          <a:blip r:embed="rId2"/>
          <a:srcRect l="13101" r="27480"/>
          <a:stretch/>
        </p:blipFill>
        <p:spPr>
          <a:xfrm>
            <a:off x="1" y="0"/>
            <a:ext cx="4754790" cy="6001643"/>
          </a:xfrm>
          <a:prstGeom prst="rect">
            <a:avLst/>
          </a:prstGeom>
        </p:spPr>
      </p:pic>
    </p:spTree>
    <p:extLst>
      <p:ext uri="{BB962C8B-B14F-4D97-AF65-F5344CB8AC3E}">
        <p14:creationId xmlns:p14="http://schemas.microsoft.com/office/powerpoint/2010/main" val="14656609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одзаголовок 3">
            <a:extLst>
              <a:ext uri="{FF2B5EF4-FFF2-40B4-BE49-F238E27FC236}">
                <a16:creationId xmlns:a16="http://schemas.microsoft.com/office/drawing/2014/main" id="{4772945D-CA91-4CFE-8EB7-941C7618C994}"/>
              </a:ext>
            </a:extLst>
          </p:cNvPr>
          <p:cNvSpPr>
            <a:spLocks noGrp="1"/>
          </p:cNvSpPr>
          <p:nvPr>
            <p:ph type="subTitle" idx="1"/>
          </p:nvPr>
        </p:nvSpPr>
        <p:spPr>
          <a:xfrm>
            <a:off x="6609908" y="539230"/>
            <a:ext cx="4721934" cy="832370"/>
          </a:xfrm>
        </p:spPr>
        <p:txBody>
          <a:bodyPr rtlCol="0"/>
          <a:lstStyle/>
          <a:p>
            <a:pPr algn="ctr"/>
            <a:r>
              <a:rPr lang="ru-RU" sz="1800" dirty="0">
                <a:solidFill>
                  <a:srgbClr val="CC3300"/>
                </a:solidFill>
              </a:rPr>
              <a:t>В 2024 году отмечается 150-летие со дня рождения Николая Александровича Семашко - первого наркома здравоохранения</a:t>
            </a:r>
          </a:p>
        </p:txBody>
      </p:sp>
      <p:sp>
        <p:nvSpPr>
          <p:cNvPr id="5" name="Номер слайда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rtlCol="0"/>
          <a:lstStyle/>
          <a:p>
            <a:pPr rtl="0"/>
            <a:fld id="{19B51A1E-902D-48AF-9020-955120F399B6}" type="slidenum">
              <a:rPr lang="ru-RU" smtClean="0"/>
              <a:pPr/>
              <a:t>2</a:t>
            </a:fld>
            <a:endParaRPr lang="ru-RU"/>
          </a:p>
        </p:txBody>
      </p:sp>
      <p:sp>
        <p:nvSpPr>
          <p:cNvPr id="10" name="Прямоугольник 9">
            <a:extLst>
              <a:ext uri="{FF2B5EF4-FFF2-40B4-BE49-F238E27FC236}">
                <a16:creationId xmlns:a16="http://schemas.microsoft.com/office/drawing/2014/main" id="{8AEA1DC8-68AD-4C80-B5F6-07ED8B9679E8}"/>
              </a:ext>
            </a:extLst>
          </p:cNvPr>
          <p:cNvSpPr/>
          <p:nvPr/>
        </p:nvSpPr>
        <p:spPr>
          <a:xfrm>
            <a:off x="421759" y="656188"/>
            <a:ext cx="5674241" cy="4801314"/>
          </a:xfrm>
          <a:prstGeom prst="rect">
            <a:avLst/>
          </a:prstGeom>
        </p:spPr>
        <p:txBody>
          <a:bodyPr wrap="square">
            <a:spAutoFit/>
          </a:bodyPr>
          <a:lstStyle/>
          <a:p>
            <a:pPr algn="just"/>
            <a:r>
              <a:rPr lang="ru-RU" dirty="0">
                <a:latin typeface="Calibri" panose="020F0502020204030204" pitchFamily="34" charset="0"/>
                <a:cs typeface="Calibri" panose="020F0502020204030204" pitchFamily="34" charset="0"/>
              </a:rPr>
              <a:t>Н. А. Семашко - организатор (1922) и заведующий (до конца жизни) кафедрой социальной гигиены медицинского факультета МГУ (ныне Московский государственный медицинский университет имени И.М. Сеченова).</a:t>
            </a:r>
          </a:p>
          <a:p>
            <a:pPr algn="just"/>
            <a:r>
              <a:rPr lang="ru-RU" dirty="0">
                <a:latin typeface="Calibri" panose="020F0502020204030204" pitchFamily="34" charset="0"/>
                <a:cs typeface="Calibri" panose="020F0502020204030204" pitchFamily="34" charset="0"/>
              </a:rPr>
              <a:t>В 1930-1936 гг. — член Президиума и председатель детской комиссии ВЦТК. </a:t>
            </a:r>
          </a:p>
          <a:p>
            <a:pPr algn="just"/>
            <a:r>
              <a:rPr lang="ru-RU" dirty="0">
                <a:latin typeface="Calibri" panose="020F0502020204030204" pitchFamily="34" charset="0"/>
                <a:cs typeface="Calibri" panose="020F0502020204030204" pitchFamily="34" charset="0"/>
              </a:rPr>
              <a:t>В 1947-1949 гг. — директор Научно - исследовательского института организации здравоохранения и истории медицины (ныне Национальный НИИ общественного здоровья имени Н.А. Семашко).</a:t>
            </a:r>
          </a:p>
          <a:p>
            <a:pPr algn="just"/>
            <a:r>
              <a:rPr lang="ru-RU" dirty="0">
                <a:latin typeface="Calibri" panose="020F0502020204030204" pitchFamily="34" charset="0"/>
                <a:cs typeface="Calibri" panose="020F0502020204030204" pitchFamily="34" charset="0"/>
              </a:rPr>
              <a:t>В 1945-1949 гг. — директор Института школьной гигиены. Инициатор и главный редактор 1-го издания Большой медицинской энциклопедии (1927-1936). </a:t>
            </a:r>
          </a:p>
          <a:p>
            <a:pPr algn="just"/>
            <a:r>
              <a:rPr lang="ru-RU" dirty="0">
                <a:latin typeface="Calibri" panose="020F0502020204030204" pitchFamily="34" charset="0"/>
                <a:cs typeface="Calibri" panose="020F0502020204030204" pitchFamily="34" charset="0"/>
              </a:rPr>
              <a:t>Основные исследования посвящены теоретическим и организационным вопросам здравоохранения.</a:t>
            </a:r>
          </a:p>
        </p:txBody>
      </p:sp>
      <p:pic>
        <p:nvPicPr>
          <p:cNvPr id="12" name="Рисунок 11">
            <a:extLst>
              <a:ext uri="{FF2B5EF4-FFF2-40B4-BE49-F238E27FC236}">
                <a16:creationId xmlns:a16="http://schemas.microsoft.com/office/drawing/2014/main" id="{3677D298-C197-4757-9453-0623F24EC9B8}"/>
              </a:ext>
            </a:extLst>
          </p:cNvPr>
          <p:cNvPicPr>
            <a:picLocks noChangeAspect="1"/>
          </p:cNvPicPr>
          <p:nvPr/>
        </p:nvPicPr>
        <p:blipFill>
          <a:blip r:embed="rId3"/>
          <a:stretch>
            <a:fillRect/>
          </a:stretch>
        </p:blipFill>
        <p:spPr>
          <a:xfrm>
            <a:off x="7279698" y="1371600"/>
            <a:ext cx="3554878" cy="4658371"/>
          </a:xfrm>
          <a:prstGeom prst="rect">
            <a:avLst/>
          </a:prstGeom>
        </p:spPr>
      </p:pic>
    </p:spTree>
    <p:extLst>
      <p:ext uri="{BB962C8B-B14F-4D97-AF65-F5344CB8AC3E}">
        <p14:creationId xmlns:p14="http://schemas.microsoft.com/office/powerpoint/2010/main" val="40916746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a:extLst>
              <a:ext uri="{FF2B5EF4-FFF2-40B4-BE49-F238E27FC236}">
                <a16:creationId xmlns:a16="http://schemas.microsoft.com/office/drawing/2014/main" id="{89C40D35-8506-41D0-8C0B-DE4477C424E3}"/>
              </a:ext>
            </a:extLst>
          </p:cNvPr>
          <p:cNvSpPr>
            <a:spLocks noGrp="1"/>
          </p:cNvSpPr>
          <p:nvPr>
            <p:ph sz="half" idx="1"/>
          </p:nvPr>
        </p:nvSpPr>
        <p:spPr/>
        <p:txBody>
          <a:bodyPr/>
          <a:lstStyle/>
          <a:p>
            <a:pPr algn="just">
              <a:lnSpc>
                <a:spcPts val="2250"/>
              </a:lnSpc>
              <a:spcAft>
                <a:spcPts val="1950"/>
              </a:spcAft>
            </a:pPr>
            <a:r>
              <a:rPr lang="ru-RU" sz="2000" i="1" dirty="0">
                <a:solidFill>
                  <a:srgbClr val="222222"/>
                </a:solidFill>
                <a:latin typeface="Georgia" panose="02040502050405020303" pitchFamily="18" charset="0"/>
                <a:ea typeface="Times New Roman" panose="02020603050405020304" pitchFamily="18" charset="0"/>
                <a:cs typeface="Times New Roman" panose="02020603050405020304" pitchFamily="18" charset="0"/>
              </a:rPr>
              <a:t>Советская система здравоохранения считалась одной из лучших в мире. Её особенность заключалась в единых принципах организации и централизации всего здравоохранения, а ключевую роль играли бесплатность, доступность и квалифицированность. </a:t>
            </a:r>
          </a:p>
          <a:p>
            <a:pPr algn="just">
              <a:lnSpc>
                <a:spcPts val="2250"/>
              </a:lnSpc>
              <a:spcAft>
                <a:spcPts val="1950"/>
              </a:spcAft>
            </a:pPr>
            <a:r>
              <a:rPr lang="ru-RU" sz="2000" i="1" dirty="0">
                <a:solidFill>
                  <a:srgbClr val="222222"/>
                </a:solidFill>
                <a:latin typeface="Georgia" panose="02040502050405020303" pitchFamily="18" charset="0"/>
                <a:ea typeface="Times New Roman" panose="02020603050405020304" pitchFamily="18" charset="0"/>
                <a:cs typeface="Times New Roman" panose="02020603050405020304" pitchFamily="18" charset="0"/>
              </a:rPr>
              <a:t>Создателем модели являлся Николай Александрович Семашко — первый народный комиссар здравоохранения Советского Союза.</a:t>
            </a:r>
            <a:endParaRPr lang="ru-RU" sz="2000" dirty="0">
              <a:latin typeface="Calibri" panose="020F0502020204030204" pitchFamily="34" charset="0"/>
              <a:ea typeface="Calibri" panose="020F0502020204030204" pitchFamily="34" charset="0"/>
              <a:cs typeface="Times New Roman" panose="02020603050405020304" pitchFamily="18" charset="0"/>
            </a:endParaRPr>
          </a:p>
          <a:p>
            <a:endParaRPr lang="ru-RU" dirty="0"/>
          </a:p>
        </p:txBody>
      </p:sp>
      <p:sp>
        <p:nvSpPr>
          <p:cNvPr id="3" name="Номер слайда 2">
            <a:extLst>
              <a:ext uri="{FF2B5EF4-FFF2-40B4-BE49-F238E27FC236}">
                <a16:creationId xmlns:a16="http://schemas.microsoft.com/office/drawing/2014/main" id="{BB6EA001-96DB-48B2-8225-8B5488E55B5B}"/>
              </a:ext>
            </a:extLst>
          </p:cNvPr>
          <p:cNvSpPr>
            <a:spLocks noGrp="1"/>
          </p:cNvSpPr>
          <p:nvPr>
            <p:ph type="sldNum" sz="quarter" idx="11"/>
          </p:nvPr>
        </p:nvSpPr>
        <p:spPr/>
        <p:txBody>
          <a:bodyPr/>
          <a:lstStyle/>
          <a:p>
            <a:pPr rtl="0"/>
            <a:fld id="{19B51A1E-902D-48AF-9020-955120F399B6}" type="slidenum">
              <a:rPr lang="ru-RU" noProof="0" smtClean="0"/>
              <a:pPr rtl="0"/>
              <a:t>3</a:t>
            </a:fld>
            <a:endParaRPr lang="ru-RU" noProof="0"/>
          </a:p>
        </p:txBody>
      </p:sp>
      <p:sp>
        <p:nvSpPr>
          <p:cNvPr id="4" name="Заголовок 3">
            <a:extLst>
              <a:ext uri="{FF2B5EF4-FFF2-40B4-BE49-F238E27FC236}">
                <a16:creationId xmlns:a16="http://schemas.microsoft.com/office/drawing/2014/main" id="{CB0394EB-E3FE-4A69-9EFA-4547924D2BF6}"/>
              </a:ext>
            </a:extLst>
          </p:cNvPr>
          <p:cNvSpPr>
            <a:spLocks noGrp="1"/>
          </p:cNvSpPr>
          <p:nvPr>
            <p:ph type="title"/>
          </p:nvPr>
        </p:nvSpPr>
        <p:spPr>
          <a:xfrm>
            <a:off x="1405834" y="200088"/>
            <a:ext cx="11255165" cy="695740"/>
          </a:xfrm>
        </p:spPr>
        <p:txBody>
          <a:bodyPr/>
          <a:lstStyle/>
          <a:p>
            <a:pPr>
              <a:lnSpc>
                <a:spcPts val="2250"/>
              </a:lnSpc>
              <a:spcAft>
                <a:spcPts val="1950"/>
              </a:spcAft>
            </a:pPr>
            <a:r>
              <a:rPr lang="ru-RU" dirty="0">
                <a:solidFill>
                  <a:srgbClr val="263238"/>
                </a:solidFill>
                <a:latin typeface="Arial" panose="020B0604020202020204" pitchFamily="34" charset="0"/>
                <a:ea typeface="Calibri" panose="020F0502020204030204" pitchFamily="34" charset="0"/>
                <a:cs typeface="Times New Roman" panose="02020603050405020304" pitchFamily="18" charset="0"/>
              </a:rPr>
              <a:t>«Профилактика начинается и кончается санитарным просвещением»,– говорил Н.А. Семашко.</a:t>
            </a:r>
            <a:br>
              <a:rPr lang="ru-RU" sz="2000" dirty="0">
                <a:latin typeface="Calibri" panose="020F0502020204030204" pitchFamily="34" charset="0"/>
                <a:ea typeface="Calibri" panose="020F0502020204030204" pitchFamily="34" charset="0"/>
                <a:cs typeface="Times New Roman" panose="02020603050405020304" pitchFamily="18" charset="0"/>
              </a:rPr>
            </a:br>
            <a:endParaRPr lang="ru-RU" dirty="0"/>
          </a:p>
        </p:txBody>
      </p:sp>
      <p:sp>
        <p:nvSpPr>
          <p:cNvPr id="5" name="Объект 4">
            <a:extLst>
              <a:ext uri="{FF2B5EF4-FFF2-40B4-BE49-F238E27FC236}">
                <a16:creationId xmlns:a16="http://schemas.microsoft.com/office/drawing/2014/main" id="{0D72FF40-5A3F-4986-B270-C8B742CFE3A3}"/>
              </a:ext>
            </a:extLst>
          </p:cNvPr>
          <p:cNvSpPr>
            <a:spLocks noGrp="1"/>
          </p:cNvSpPr>
          <p:nvPr>
            <p:ph sz="half" idx="2"/>
          </p:nvPr>
        </p:nvSpPr>
        <p:spPr/>
        <p:txBody>
          <a:bodyPr/>
          <a:lstStyle/>
          <a:p>
            <a:pPr algn="just">
              <a:lnSpc>
                <a:spcPts val="2250"/>
              </a:lnSpc>
              <a:spcAft>
                <a:spcPts val="1950"/>
              </a:spcAft>
            </a:pPr>
            <a:r>
              <a:rPr lang="ru-RU" sz="2000" dirty="0">
                <a:solidFill>
                  <a:srgbClr val="263238"/>
                </a:solidFill>
                <a:latin typeface="Arial" panose="020B0604020202020204" pitchFamily="34" charset="0"/>
                <a:ea typeface="Calibri" panose="020F0502020204030204" pitchFamily="34" charset="0"/>
                <a:cs typeface="Times New Roman" panose="02020603050405020304" pitchFamily="18" charset="0"/>
              </a:rPr>
              <a:t>«Без санитарной культуры не может быть культуры вообще. Без санитарного просвещения не может быть здорового населения», писал в своих трудах Н.А. Семашко.</a:t>
            </a:r>
            <a:endParaRPr lang="ru-RU" sz="2000" dirty="0">
              <a:latin typeface="Calibri" panose="020F0502020204030204" pitchFamily="34" charset="0"/>
              <a:ea typeface="Calibri" panose="020F0502020204030204" pitchFamily="34" charset="0"/>
              <a:cs typeface="Times New Roman" panose="02020603050405020304" pitchFamily="18" charset="0"/>
            </a:endParaRPr>
          </a:p>
          <a:p>
            <a:pPr algn="just">
              <a:lnSpc>
                <a:spcPts val="2250"/>
              </a:lnSpc>
              <a:spcAft>
                <a:spcPts val="1950"/>
              </a:spcAft>
            </a:pPr>
            <a:r>
              <a:rPr lang="ru-RU" sz="2000" dirty="0">
                <a:solidFill>
                  <a:srgbClr val="263238"/>
                </a:solidFill>
                <a:latin typeface="Arial" panose="020B0604020202020204" pitchFamily="34" charset="0"/>
                <a:ea typeface="Calibri" panose="020F0502020204030204" pitchFamily="34" charset="0"/>
                <a:cs typeface="Times New Roman" panose="02020603050405020304" pitchFamily="18" charset="0"/>
              </a:rPr>
              <a:t>Первым «боевым крещением» Николая Александровича была работа по ликвидации эпидемии дифтерии в селе Орлов Гай. Благодаря знаниям, энергии и настойчивости Н.А. Семашко добился поставки противодифтерийной сыворотки из Самары и с успехом использовал ее для лечения больных.</a:t>
            </a:r>
            <a:endParaRPr lang="ru-RU" sz="2000" dirty="0">
              <a:latin typeface="Calibri" panose="020F0502020204030204" pitchFamily="34" charset="0"/>
              <a:ea typeface="Calibri" panose="020F0502020204030204" pitchFamily="34" charset="0"/>
              <a:cs typeface="Times New Roman" panose="02020603050405020304" pitchFamily="18" charset="0"/>
            </a:endParaRPr>
          </a:p>
          <a:p>
            <a:endParaRPr lang="ru-RU" dirty="0"/>
          </a:p>
        </p:txBody>
      </p:sp>
    </p:spTree>
    <p:extLst>
      <p:ext uri="{BB962C8B-B14F-4D97-AF65-F5344CB8AC3E}">
        <p14:creationId xmlns:p14="http://schemas.microsoft.com/office/powerpoint/2010/main" val="18330156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Объект 5">
            <a:extLst>
              <a:ext uri="{FF2B5EF4-FFF2-40B4-BE49-F238E27FC236}">
                <a16:creationId xmlns:a16="http://schemas.microsoft.com/office/drawing/2014/main" id="{134B3577-3363-4550-A469-231DC6652DCB}"/>
              </a:ext>
            </a:extLst>
          </p:cNvPr>
          <p:cNvPicPr>
            <a:picLocks noGrp="1" noChangeAspect="1"/>
          </p:cNvPicPr>
          <p:nvPr>
            <p:ph sz="half" idx="1"/>
          </p:nvPr>
        </p:nvPicPr>
        <p:blipFill>
          <a:blip r:embed="rId2"/>
          <a:stretch>
            <a:fillRect/>
          </a:stretch>
        </p:blipFill>
        <p:spPr>
          <a:xfrm>
            <a:off x="939800" y="1127740"/>
            <a:ext cx="4016378" cy="5228610"/>
          </a:xfrm>
          <a:prstGeom prst="rect">
            <a:avLst/>
          </a:prstGeom>
        </p:spPr>
      </p:pic>
      <p:sp>
        <p:nvSpPr>
          <p:cNvPr id="3" name="Номер слайда 2">
            <a:extLst>
              <a:ext uri="{FF2B5EF4-FFF2-40B4-BE49-F238E27FC236}">
                <a16:creationId xmlns:a16="http://schemas.microsoft.com/office/drawing/2014/main" id="{7C7917C6-6C6A-4EA8-9A91-334C4D68EA7D}"/>
              </a:ext>
            </a:extLst>
          </p:cNvPr>
          <p:cNvSpPr>
            <a:spLocks noGrp="1"/>
          </p:cNvSpPr>
          <p:nvPr>
            <p:ph type="sldNum" sz="quarter" idx="11"/>
          </p:nvPr>
        </p:nvSpPr>
        <p:spPr/>
        <p:txBody>
          <a:bodyPr/>
          <a:lstStyle/>
          <a:p>
            <a:pPr rtl="0"/>
            <a:fld id="{19B51A1E-902D-48AF-9020-955120F399B6}" type="slidenum">
              <a:rPr lang="ru-RU" noProof="0" smtClean="0"/>
              <a:pPr rtl="0"/>
              <a:t>4</a:t>
            </a:fld>
            <a:endParaRPr lang="ru-RU" noProof="0"/>
          </a:p>
        </p:txBody>
      </p:sp>
      <p:sp>
        <p:nvSpPr>
          <p:cNvPr id="4" name="Заголовок 3">
            <a:extLst>
              <a:ext uri="{FF2B5EF4-FFF2-40B4-BE49-F238E27FC236}">
                <a16:creationId xmlns:a16="http://schemas.microsoft.com/office/drawing/2014/main" id="{C1DA9CFD-7ADA-4BB5-9EE7-62D0829B452E}"/>
              </a:ext>
            </a:extLst>
          </p:cNvPr>
          <p:cNvSpPr>
            <a:spLocks noGrp="1"/>
          </p:cNvSpPr>
          <p:nvPr>
            <p:ph type="title"/>
          </p:nvPr>
        </p:nvSpPr>
        <p:spPr/>
        <p:txBody>
          <a:bodyPr/>
          <a:lstStyle/>
          <a:p>
            <a:r>
              <a:rPr lang="ru-RU" dirty="0">
                <a:latin typeface="ui-sans-serif"/>
              </a:rPr>
              <a:t>Режим дня Семашко </a:t>
            </a:r>
            <a:r>
              <a:rPr lang="ru-RU" i="1" dirty="0">
                <a:latin typeface="ui-sans-serif"/>
              </a:rPr>
              <a:t>(Из интервью журналу «Смена», 1926 г.)</a:t>
            </a:r>
            <a:br>
              <a:rPr lang="ru-RU" dirty="0">
                <a:latin typeface="ui-sans-serif"/>
              </a:rPr>
            </a:br>
            <a:endParaRPr lang="ru-RU" dirty="0"/>
          </a:p>
        </p:txBody>
      </p:sp>
      <p:sp>
        <p:nvSpPr>
          <p:cNvPr id="5" name="Объект 4">
            <a:extLst>
              <a:ext uri="{FF2B5EF4-FFF2-40B4-BE49-F238E27FC236}">
                <a16:creationId xmlns:a16="http://schemas.microsoft.com/office/drawing/2014/main" id="{FF8067D6-9521-41FE-8D9F-ABF7D44214F2}"/>
              </a:ext>
            </a:extLst>
          </p:cNvPr>
          <p:cNvSpPr>
            <a:spLocks noGrp="1"/>
          </p:cNvSpPr>
          <p:nvPr>
            <p:ph sz="half" idx="2"/>
          </p:nvPr>
        </p:nvSpPr>
        <p:spPr>
          <a:xfrm>
            <a:off x="6172199" y="952500"/>
            <a:ext cx="5599799" cy="5473500"/>
          </a:xfrm>
        </p:spPr>
        <p:txBody>
          <a:bodyPr/>
          <a:lstStyle/>
          <a:p>
            <a:endParaRPr lang="ru-RU" b="1" dirty="0">
              <a:latin typeface="ui-sans-serif"/>
            </a:endParaRPr>
          </a:p>
          <a:p>
            <a:pPr marL="0" indent="0">
              <a:buNone/>
            </a:pPr>
            <a:br>
              <a:rPr lang="ru-RU" dirty="0"/>
            </a:br>
            <a:r>
              <a:rPr lang="ru-RU" sz="2000" dirty="0">
                <a:solidFill>
                  <a:srgbClr val="374151"/>
                </a:solidFill>
                <a:latin typeface="Times New Roman" panose="02020603050405020304" pitchFamily="18" charset="0"/>
                <a:cs typeface="Times New Roman" panose="02020603050405020304" pitchFamily="18" charset="0"/>
              </a:rPr>
              <a:t>Начинал работу около 9 утра дома – планировал, что делать в комиссариате, писал спешные статьи. Около 11 утра начинал работу в комиссариате. Около 2 часов дня – завтрак на 5–7 минут. </a:t>
            </a:r>
          </a:p>
          <a:p>
            <a:pPr marL="0" indent="0">
              <a:buNone/>
            </a:pPr>
            <a:r>
              <a:rPr lang="ru-RU" sz="2000" dirty="0">
                <a:solidFill>
                  <a:srgbClr val="374151"/>
                </a:solidFill>
                <a:latin typeface="Times New Roman" panose="02020603050405020304" pitchFamily="18" charset="0"/>
                <a:cs typeface="Times New Roman" panose="02020603050405020304" pitchFamily="18" charset="0"/>
              </a:rPr>
              <a:t>Около 5 часов – обед и на отдых – 15–20 минут («обмываю мозги»). И снова – бодр до 12 ночи, когда товарищи на заседаниях «клюют носом». </a:t>
            </a:r>
          </a:p>
          <a:p>
            <a:pPr marL="0" indent="0">
              <a:buNone/>
            </a:pPr>
            <a:r>
              <a:rPr lang="ru-RU" sz="2000" dirty="0">
                <a:solidFill>
                  <a:srgbClr val="374151"/>
                </a:solidFill>
                <a:latin typeface="Times New Roman" panose="02020603050405020304" pitchFamily="18" charset="0"/>
                <a:cs typeface="Times New Roman" panose="02020603050405020304" pitchFamily="18" charset="0"/>
              </a:rPr>
              <a:t>Считал лучшей формой отдыха музыку и пение, особенно – оперу. </a:t>
            </a:r>
          </a:p>
          <a:p>
            <a:pPr marL="0" indent="0">
              <a:buNone/>
            </a:pPr>
            <a:r>
              <a:rPr lang="ru-RU" sz="2000" dirty="0">
                <a:solidFill>
                  <a:srgbClr val="374151"/>
                </a:solidFill>
                <a:latin typeface="Times New Roman" panose="02020603050405020304" pitchFamily="18" charset="0"/>
                <a:cs typeface="Times New Roman" panose="02020603050405020304" pitchFamily="18" charset="0"/>
              </a:rPr>
              <a:t>«Промяться» любил на велосипеде и лыжах. </a:t>
            </a:r>
          </a:p>
          <a:p>
            <a:pPr marL="0" indent="0">
              <a:buNone/>
            </a:pPr>
            <a:r>
              <a:rPr lang="ru-RU" sz="2000" dirty="0">
                <a:solidFill>
                  <a:srgbClr val="374151"/>
                </a:solidFill>
                <a:latin typeface="Times New Roman" panose="02020603050405020304" pitchFamily="18" charset="0"/>
                <a:cs typeface="Times New Roman" panose="02020603050405020304" pitchFamily="18" charset="0"/>
              </a:rPr>
              <a:t>Не увлекался алкоголем и курением. </a:t>
            </a:r>
          </a:p>
          <a:p>
            <a:pPr marL="0" indent="0">
              <a:buNone/>
            </a:pPr>
            <a:r>
              <a:rPr lang="ru-RU" sz="2000" dirty="0">
                <a:solidFill>
                  <a:srgbClr val="374151"/>
                </a:solidFill>
                <a:latin typeface="Times New Roman" panose="02020603050405020304" pitchFamily="18" charset="0"/>
                <a:cs typeface="Times New Roman" panose="02020603050405020304" pitchFamily="18" charset="0"/>
              </a:rPr>
              <a:t>И признание: «В воскресенье в уединении выполняю свои литературные «недоимки».</a:t>
            </a:r>
            <a:br>
              <a:rPr lang="ru-RU" sz="2000" dirty="0"/>
            </a:br>
            <a:r>
              <a:rPr lang="ru-RU" sz="2400" dirty="0">
                <a:solidFill>
                  <a:srgbClr val="374151"/>
                </a:solidFill>
                <a:latin typeface="ui-sans-serif"/>
              </a:rPr>
              <a:t> </a:t>
            </a:r>
            <a:endParaRPr lang="ru-RU" sz="2400" dirty="0"/>
          </a:p>
        </p:txBody>
      </p:sp>
    </p:spTree>
    <p:extLst>
      <p:ext uri="{BB962C8B-B14F-4D97-AF65-F5344CB8AC3E}">
        <p14:creationId xmlns:p14="http://schemas.microsoft.com/office/powerpoint/2010/main" val="81999438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a:extLst>
              <a:ext uri="{FF2B5EF4-FFF2-40B4-BE49-F238E27FC236}">
                <a16:creationId xmlns:a16="http://schemas.microsoft.com/office/drawing/2014/main" id="{AC955F1C-A2C7-440F-82B6-2C19CABA321A}"/>
              </a:ext>
            </a:extLst>
          </p:cNvPr>
          <p:cNvSpPr>
            <a:spLocks noGrp="1"/>
          </p:cNvSpPr>
          <p:nvPr>
            <p:ph sz="half" idx="1"/>
          </p:nvPr>
        </p:nvSpPr>
        <p:spPr>
          <a:xfrm>
            <a:off x="432000" y="1219200"/>
            <a:ext cx="4952800" cy="4900800"/>
          </a:xfrm>
        </p:spPr>
        <p:txBody>
          <a:bodyPr/>
          <a:lstStyle/>
          <a:p>
            <a:r>
              <a:rPr lang="ru-RU" sz="2000" dirty="0">
                <a:solidFill>
                  <a:srgbClr val="333333"/>
                </a:solidFill>
                <a:latin typeface="Times New Roman" panose="02020603050405020304" pitchFamily="18" charset="0"/>
                <a:cs typeface="Times New Roman" panose="02020603050405020304" pitchFamily="18" charset="0"/>
              </a:rPr>
              <a:t> Структура медицинских учреждений, по всей — самой большой в мире — стране.</a:t>
            </a:r>
          </a:p>
          <a:p>
            <a:r>
              <a:rPr lang="ru-RU" sz="2000" dirty="0">
                <a:solidFill>
                  <a:srgbClr val="333333"/>
                </a:solidFill>
                <a:latin typeface="Times New Roman" panose="02020603050405020304" pitchFamily="18" charset="0"/>
                <a:cs typeface="Times New Roman" panose="02020603050405020304" pitchFamily="18" charset="0"/>
              </a:rPr>
              <a:t>Медпункты в селах, на предприятиях, районные, городские и областные поликлиники и больницы, женские консультации, роддома, станции переливания крови, сеть профильных научно-исследовательских институтов (стоматологический, курортологии, общественного питания, завод протезирования, ряд фармакологических). </a:t>
            </a:r>
          </a:p>
          <a:p>
            <a:r>
              <a:rPr lang="ru-RU" sz="2000" dirty="0">
                <a:solidFill>
                  <a:srgbClr val="333333"/>
                </a:solidFill>
                <a:latin typeface="Times New Roman" panose="02020603050405020304" pitchFamily="18" charset="0"/>
                <a:cs typeface="Times New Roman" panose="02020603050405020304" pitchFamily="18" charset="0"/>
              </a:rPr>
              <a:t>В этой системе отдельно выделялась детская медицина. Повсеместно были созданы санэпидемстанции…</a:t>
            </a:r>
          </a:p>
          <a:p>
            <a:endParaRPr lang="ru-RU" dirty="0"/>
          </a:p>
        </p:txBody>
      </p:sp>
      <p:sp>
        <p:nvSpPr>
          <p:cNvPr id="3" name="Номер слайда 2">
            <a:extLst>
              <a:ext uri="{FF2B5EF4-FFF2-40B4-BE49-F238E27FC236}">
                <a16:creationId xmlns:a16="http://schemas.microsoft.com/office/drawing/2014/main" id="{BEE4EE63-B2EF-4F77-B9CD-0187149E4203}"/>
              </a:ext>
            </a:extLst>
          </p:cNvPr>
          <p:cNvSpPr>
            <a:spLocks noGrp="1"/>
          </p:cNvSpPr>
          <p:nvPr>
            <p:ph type="sldNum" sz="quarter" idx="11"/>
          </p:nvPr>
        </p:nvSpPr>
        <p:spPr/>
        <p:txBody>
          <a:bodyPr/>
          <a:lstStyle/>
          <a:p>
            <a:pPr rtl="0"/>
            <a:fld id="{19B51A1E-902D-48AF-9020-955120F399B6}" type="slidenum">
              <a:rPr lang="ru-RU" noProof="0" smtClean="0"/>
              <a:pPr rtl="0"/>
              <a:t>5</a:t>
            </a:fld>
            <a:endParaRPr lang="ru-RU" noProof="0"/>
          </a:p>
        </p:txBody>
      </p:sp>
      <p:sp>
        <p:nvSpPr>
          <p:cNvPr id="4" name="Заголовок 3">
            <a:extLst>
              <a:ext uri="{FF2B5EF4-FFF2-40B4-BE49-F238E27FC236}">
                <a16:creationId xmlns:a16="http://schemas.microsoft.com/office/drawing/2014/main" id="{8A821562-1B0C-45B9-9BE7-5470B6936275}"/>
              </a:ext>
            </a:extLst>
          </p:cNvPr>
          <p:cNvSpPr>
            <a:spLocks noGrp="1"/>
          </p:cNvSpPr>
          <p:nvPr>
            <p:ph type="title"/>
          </p:nvPr>
        </p:nvSpPr>
        <p:spPr>
          <a:xfrm>
            <a:off x="516834" y="381200"/>
            <a:ext cx="11255165" cy="695740"/>
          </a:xfrm>
        </p:spPr>
        <p:txBody>
          <a:bodyPr/>
          <a:lstStyle/>
          <a:p>
            <a:r>
              <a:rPr lang="ru-RU" dirty="0"/>
              <a:t>Что же такое система здравоохранения им. Семашко? </a:t>
            </a:r>
          </a:p>
        </p:txBody>
      </p:sp>
      <p:pic>
        <p:nvPicPr>
          <p:cNvPr id="1026" name="Picture 2">
            <a:extLst>
              <a:ext uri="{FF2B5EF4-FFF2-40B4-BE49-F238E27FC236}">
                <a16:creationId xmlns:a16="http://schemas.microsoft.com/office/drawing/2014/main" id="{0C97811E-D4EE-413B-91B4-1D235F16159C}"/>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bwMode="auto">
          <a:xfrm>
            <a:off x="5384800" y="1219200"/>
            <a:ext cx="6386513" cy="46863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142472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F3598591-B791-4E01-942E-500965E7AFDA}"/>
              </a:ext>
            </a:extLst>
          </p:cNvPr>
          <p:cNvSpPr>
            <a:spLocks noGrp="1"/>
          </p:cNvSpPr>
          <p:nvPr>
            <p:ph type="title"/>
          </p:nvPr>
        </p:nvSpPr>
        <p:spPr/>
        <p:txBody>
          <a:bodyPr/>
          <a:lstStyle/>
          <a:p>
            <a:r>
              <a:rPr lang="ru-RU" dirty="0">
                <a:latin typeface="Times New Roman" panose="02020603050405020304" pitchFamily="18" charset="0"/>
                <a:cs typeface="Times New Roman" panose="02020603050405020304" pitchFamily="18" charset="0"/>
              </a:rPr>
              <a:t>В Елецком краеведческом музее хранится один из томов Большой медицинской энциклопедии с дарственной надписью самого </a:t>
            </a:r>
            <a:r>
              <a:rPr lang="ru-RU" dirty="0" err="1">
                <a:latin typeface="Times New Roman" panose="02020603050405020304" pitchFamily="18" charset="0"/>
                <a:cs typeface="Times New Roman" panose="02020603050405020304" pitchFamily="18" charset="0"/>
              </a:rPr>
              <a:t>Н.Семашко</a:t>
            </a:r>
            <a:r>
              <a:rPr lang="ru-RU" dirty="0">
                <a:latin typeface="Times New Roman" panose="02020603050405020304" pitchFamily="18" charset="0"/>
                <a:cs typeface="Times New Roman" panose="02020603050405020304" pitchFamily="18" charset="0"/>
              </a:rPr>
              <a:t>, к выходу которой он имеет непосредственное отношение: он явился инициатором ее издания, а также главным редактором энциклопедии.</a:t>
            </a:r>
          </a:p>
        </p:txBody>
      </p:sp>
      <p:pic>
        <p:nvPicPr>
          <p:cNvPr id="5" name="Объект 4">
            <a:extLst>
              <a:ext uri="{FF2B5EF4-FFF2-40B4-BE49-F238E27FC236}">
                <a16:creationId xmlns:a16="http://schemas.microsoft.com/office/drawing/2014/main" id="{D26662F8-2D48-420C-9C55-9A1FA61797B7}"/>
              </a:ext>
            </a:extLst>
          </p:cNvPr>
          <p:cNvPicPr>
            <a:picLocks noGrp="1" noChangeAspect="1"/>
          </p:cNvPicPr>
          <p:nvPr>
            <p:ph idx="1"/>
          </p:nvPr>
        </p:nvPicPr>
        <p:blipFill>
          <a:blip r:embed="rId2"/>
          <a:stretch>
            <a:fillRect/>
          </a:stretch>
        </p:blipFill>
        <p:spPr>
          <a:xfrm>
            <a:off x="1143000" y="1587500"/>
            <a:ext cx="8851900" cy="4768849"/>
          </a:xfrm>
          <a:prstGeom prst="rect">
            <a:avLst/>
          </a:prstGeom>
        </p:spPr>
      </p:pic>
      <p:sp>
        <p:nvSpPr>
          <p:cNvPr id="4" name="Номер слайда 3">
            <a:extLst>
              <a:ext uri="{FF2B5EF4-FFF2-40B4-BE49-F238E27FC236}">
                <a16:creationId xmlns:a16="http://schemas.microsoft.com/office/drawing/2014/main" id="{11F72754-D137-4D0C-9AD7-85B1C13DF1DB}"/>
              </a:ext>
            </a:extLst>
          </p:cNvPr>
          <p:cNvSpPr>
            <a:spLocks noGrp="1"/>
          </p:cNvSpPr>
          <p:nvPr>
            <p:ph type="sldNum" sz="quarter" idx="11"/>
          </p:nvPr>
        </p:nvSpPr>
        <p:spPr/>
        <p:txBody>
          <a:bodyPr/>
          <a:lstStyle/>
          <a:p>
            <a:pPr rtl="0"/>
            <a:fld id="{19B51A1E-902D-48AF-9020-955120F399B6}" type="slidenum">
              <a:rPr lang="ru-RU" noProof="0" smtClean="0"/>
              <a:pPr rtl="0"/>
              <a:t>6</a:t>
            </a:fld>
            <a:endParaRPr lang="ru-RU" noProof="0"/>
          </a:p>
        </p:txBody>
      </p:sp>
    </p:spTree>
    <p:extLst>
      <p:ext uri="{BB962C8B-B14F-4D97-AF65-F5344CB8AC3E}">
        <p14:creationId xmlns:p14="http://schemas.microsoft.com/office/powerpoint/2010/main" val="386729375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a:extLst>
              <a:ext uri="{FF2B5EF4-FFF2-40B4-BE49-F238E27FC236}">
                <a16:creationId xmlns:a16="http://schemas.microsoft.com/office/drawing/2014/main" id="{60C67166-9CA9-4F3F-8FC4-FCBA388DF1A8}"/>
              </a:ext>
            </a:extLst>
          </p:cNvPr>
          <p:cNvSpPr>
            <a:spLocks noGrp="1"/>
          </p:cNvSpPr>
          <p:nvPr>
            <p:ph type="sldNum" sz="quarter" idx="11"/>
          </p:nvPr>
        </p:nvSpPr>
        <p:spPr/>
        <p:txBody>
          <a:bodyPr/>
          <a:lstStyle/>
          <a:p>
            <a:pPr rtl="0"/>
            <a:fld id="{19B51A1E-902D-48AF-9020-955120F399B6}" type="slidenum">
              <a:rPr lang="ru-RU" noProof="0" smtClean="0"/>
              <a:pPr rtl="0"/>
              <a:t>7</a:t>
            </a:fld>
            <a:endParaRPr lang="ru-RU" noProof="0"/>
          </a:p>
        </p:txBody>
      </p:sp>
      <p:pic>
        <p:nvPicPr>
          <p:cNvPr id="3" name="Рисунок 2">
            <a:extLst>
              <a:ext uri="{FF2B5EF4-FFF2-40B4-BE49-F238E27FC236}">
                <a16:creationId xmlns:a16="http://schemas.microsoft.com/office/drawing/2014/main" id="{CC49D46C-3B52-48A4-AD98-F113FDB62594}"/>
              </a:ext>
            </a:extLst>
          </p:cNvPr>
          <p:cNvPicPr>
            <a:picLocks noChangeAspect="1"/>
          </p:cNvPicPr>
          <p:nvPr/>
        </p:nvPicPr>
        <p:blipFill>
          <a:blip r:embed="rId2"/>
          <a:stretch>
            <a:fillRect/>
          </a:stretch>
        </p:blipFill>
        <p:spPr>
          <a:xfrm>
            <a:off x="1905000" y="962025"/>
            <a:ext cx="8382000" cy="4933950"/>
          </a:xfrm>
          <a:prstGeom prst="rect">
            <a:avLst/>
          </a:prstGeom>
        </p:spPr>
      </p:pic>
    </p:spTree>
    <p:extLst>
      <p:ext uri="{BB962C8B-B14F-4D97-AF65-F5344CB8AC3E}">
        <p14:creationId xmlns:p14="http://schemas.microsoft.com/office/powerpoint/2010/main" val="95686675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Объект 5">
            <a:extLst>
              <a:ext uri="{FF2B5EF4-FFF2-40B4-BE49-F238E27FC236}">
                <a16:creationId xmlns:a16="http://schemas.microsoft.com/office/drawing/2014/main" id="{DF7B9869-DA98-43E8-975E-DAA4AA1E0D21}"/>
              </a:ext>
            </a:extLst>
          </p:cNvPr>
          <p:cNvPicPr>
            <a:picLocks noGrp="1" noChangeAspect="1"/>
          </p:cNvPicPr>
          <p:nvPr>
            <p:ph sz="half" idx="1"/>
          </p:nvPr>
        </p:nvPicPr>
        <p:blipFill>
          <a:blip r:embed="rId2"/>
          <a:stretch>
            <a:fillRect/>
          </a:stretch>
        </p:blipFill>
        <p:spPr>
          <a:xfrm>
            <a:off x="871705" y="1362074"/>
            <a:ext cx="3938296" cy="4994275"/>
          </a:xfrm>
          <a:prstGeom prst="rect">
            <a:avLst/>
          </a:prstGeom>
        </p:spPr>
      </p:pic>
      <p:sp>
        <p:nvSpPr>
          <p:cNvPr id="3" name="Номер слайда 2">
            <a:extLst>
              <a:ext uri="{FF2B5EF4-FFF2-40B4-BE49-F238E27FC236}">
                <a16:creationId xmlns:a16="http://schemas.microsoft.com/office/drawing/2014/main" id="{7B866721-45F5-4636-B8E0-852BE2CF046D}"/>
              </a:ext>
            </a:extLst>
          </p:cNvPr>
          <p:cNvSpPr>
            <a:spLocks noGrp="1"/>
          </p:cNvSpPr>
          <p:nvPr>
            <p:ph type="sldNum" sz="quarter" idx="11"/>
          </p:nvPr>
        </p:nvSpPr>
        <p:spPr/>
        <p:txBody>
          <a:bodyPr/>
          <a:lstStyle/>
          <a:p>
            <a:pPr rtl="0"/>
            <a:fld id="{19B51A1E-902D-48AF-9020-955120F399B6}" type="slidenum">
              <a:rPr lang="ru-RU" noProof="0" smtClean="0"/>
              <a:pPr rtl="0"/>
              <a:t>8</a:t>
            </a:fld>
            <a:endParaRPr lang="ru-RU" noProof="0"/>
          </a:p>
        </p:txBody>
      </p:sp>
      <p:sp>
        <p:nvSpPr>
          <p:cNvPr id="4" name="Заголовок 3">
            <a:extLst>
              <a:ext uri="{FF2B5EF4-FFF2-40B4-BE49-F238E27FC236}">
                <a16:creationId xmlns:a16="http://schemas.microsoft.com/office/drawing/2014/main" id="{A9AF3E61-3995-4124-875F-7168AEB5C42C}"/>
              </a:ext>
            </a:extLst>
          </p:cNvPr>
          <p:cNvSpPr>
            <a:spLocks noGrp="1"/>
          </p:cNvSpPr>
          <p:nvPr>
            <p:ph type="title"/>
          </p:nvPr>
        </p:nvSpPr>
        <p:spPr>
          <a:xfrm>
            <a:off x="516834" y="381200"/>
            <a:ext cx="11255165" cy="695740"/>
          </a:xfrm>
        </p:spPr>
        <p:txBody>
          <a:bodyPr/>
          <a:lstStyle/>
          <a:p>
            <a:pPr>
              <a:lnSpc>
                <a:spcPct val="107000"/>
              </a:lnSpc>
              <a:spcAft>
                <a:spcPts val="0"/>
              </a:spcAft>
            </a:pPr>
            <a:r>
              <a:rPr lang="ru-RU" spc="5" dirty="0">
                <a:solidFill>
                  <a:srgbClr val="1E1E1E"/>
                </a:solidFill>
                <a:latin typeface="Arial" panose="020B0604020202020204" pitchFamily="34" charset="0"/>
                <a:ea typeface="Times New Roman" panose="02020603050405020304" pitchFamily="18" charset="0"/>
                <a:cs typeface="Times New Roman" panose="02020603050405020304" pitchFamily="18" charset="0"/>
              </a:rPr>
              <a:t>                               Труды  Н.А. Семашко</a:t>
            </a:r>
            <a:br>
              <a:rPr lang="ru-RU" sz="1600" dirty="0">
                <a:latin typeface="Calibri" panose="020F0502020204030204" pitchFamily="34" charset="0"/>
                <a:ea typeface="Calibri" panose="020F0502020204030204" pitchFamily="34" charset="0"/>
                <a:cs typeface="Times New Roman" panose="02020603050405020304" pitchFamily="18" charset="0"/>
              </a:rPr>
            </a:br>
            <a:endParaRPr lang="ru-RU" dirty="0"/>
          </a:p>
        </p:txBody>
      </p:sp>
      <p:pic>
        <p:nvPicPr>
          <p:cNvPr id="7" name="Объект 6">
            <a:extLst>
              <a:ext uri="{FF2B5EF4-FFF2-40B4-BE49-F238E27FC236}">
                <a16:creationId xmlns:a16="http://schemas.microsoft.com/office/drawing/2014/main" id="{757D6968-1BD4-4E94-9CEF-38A35C09BCB2}"/>
              </a:ext>
            </a:extLst>
          </p:cNvPr>
          <p:cNvPicPr>
            <a:picLocks noGrp="1" noChangeAspect="1"/>
          </p:cNvPicPr>
          <p:nvPr>
            <p:ph sz="half" idx="2"/>
          </p:nvPr>
        </p:nvPicPr>
        <p:blipFill>
          <a:blip r:embed="rId3"/>
          <a:stretch>
            <a:fillRect/>
          </a:stretch>
        </p:blipFill>
        <p:spPr>
          <a:xfrm>
            <a:off x="6794500" y="1362075"/>
            <a:ext cx="3938297" cy="4994274"/>
          </a:xfrm>
          <a:prstGeom prst="rect">
            <a:avLst/>
          </a:prstGeom>
        </p:spPr>
      </p:pic>
    </p:spTree>
    <p:extLst>
      <p:ext uri="{BB962C8B-B14F-4D97-AF65-F5344CB8AC3E}">
        <p14:creationId xmlns:p14="http://schemas.microsoft.com/office/powerpoint/2010/main" val="23997207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a:extLst>
              <a:ext uri="{FF2B5EF4-FFF2-40B4-BE49-F238E27FC236}">
                <a16:creationId xmlns:a16="http://schemas.microsoft.com/office/drawing/2014/main" id="{058874C2-1393-4536-BB3C-5B2D216F873E}"/>
              </a:ext>
            </a:extLst>
          </p:cNvPr>
          <p:cNvSpPr>
            <a:spLocks noGrp="1"/>
          </p:cNvSpPr>
          <p:nvPr>
            <p:ph type="sldNum" sz="quarter" idx="11"/>
          </p:nvPr>
        </p:nvSpPr>
        <p:spPr/>
        <p:txBody>
          <a:bodyPr/>
          <a:lstStyle/>
          <a:p>
            <a:pPr rtl="0"/>
            <a:fld id="{19B51A1E-902D-48AF-9020-955120F399B6}" type="slidenum">
              <a:rPr lang="ru-RU" noProof="0" smtClean="0"/>
              <a:pPr rtl="0"/>
              <a:t>9</a:t>
            </a:fld>
            <a:endParaRPr lang="ru-RU" noProof="0"/>
          </a:p>
        </p:txBody>
      </p:sp>
      <p:pic>
        <p:nvPicPr>
          <p:cNvPr id="3" name="Рисунок 2">
            <a:extLst>
              <a:ext uri="{FF2B5EF4-FFF2-40B4-BE49-F238E27FC236}">
                <a16:creationId xmlns:a16="http://schemas.microsoft.com/office/drawing/2014/main" id="{EFF49F89-6B35-4882-AAE1-0D3B240844AC}"/>
              </a:ext>
            </a:extLst>
          </p:cNvPr>
          <p:cNvPicPr>
            <a:picLocks noChangeAspect="1"/>
          </p:cNvPicPr>
          <p:nvPr/>
        </p:nvPicPr>
        <p:blipFill>
          <a:blip r:embed="rId2"/>
          <a:stretch>
            <a:fillRect/>
          </a:stretch>
        </p:blipFill>
        <p:spPr>
          <a:xfrm>
            <a:off x="2705100" y="0"/>
            <a:ext cx="8077199" cy="6721475"/>
          </a:xfrm>
          <a:prstGeom prst="rect">
            <a:avLst/>
          </a:prstGeom>
        </p:spPr>
      </p:pic>
    </p:spTree>
    <p:extLst>
      <p:ext uri="{BB962C8B-B14F-4D97-AF65-F5344CB8AC3E}">
        <p14:creationId xmlns:p14="http://schemas.microsoft.com/office/powerpoint/2010/main" val="3504850022"/>
      </p:ext>
    </p:extLst>
  </p:cSld>
  <p:clrMapOvr>
    <a:masterClrMapping/>
  </p:clrMapOvr>
</p:sld>
</file>

<file path=ppt/theme/theme1.xml><?xml version="1.0" encoding="utf-8"?>
<a:theme xmlns:a="http://schemas.openxmlformats.org/drawingml/2006/main" name="Тема Offic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_30677669_TF78453729" id="{325D1525-F997-4C6E-A92A-9CC7E08E764B}" vid="{5B30B6F4-5FB2-4158-B863-7D88C0C778DB}"/>
    </a:ext>
  </a:extLst>
</a:theme>
</file>

<file path=ppt/theme/theme2.xml><?xml version="1.0" encoding="utf-8"?>
<a:theme xmlns:a="http://schemas.openxmlformats.org/drawingml/2006/main" name="Тема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258AE14-BE87-4F2F-9922-71301CC22076}">
  <ds:schemaRefs>
    <ds:schemaRef ds:uri="http://schemas.openxmlformats.org/package/2006/metadata/core-properties"/>
    <ds:schemaRef ds:uri="http://schemas.microsoft.com/office/infopath/2007/PartnerControls"/>
    <ds:schemaRef ds:uri="http://purl.org/dc/terms/"/>
    <ds:schemaRef ds:uri="http://schemas.microsoft.com/sharepoint/v3"/>
    <ds:schemaRef ds:uri="http://purl.org/dc/elements/1.1/"/>
    <ds:schemaRef ds:uri="http://schemas.microsoft.com/office/2006/documentManagement/types"/>
    <ds:schemaRef ds:uri="http://purl.org/dc/dcmitype/"/>
    <ds:schemaRef ds:uri="fb0879af-3eba-417a-a55a-ffe6dcd6ca77"/>
    <ds:schemaRef ds:uri="6dc4bcd6-49db-4c07-9060-8acfc67cef9f"/>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1480B3CF-F6F2-43A9-914C-8E073F3C82B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Gallery</Template>
  <TotalTime>0</TotalTime>
  <Words>1563</Words>
  <Application>Microsoft Office PowerPoint</Application>
  <PresentationFormat>Широкоэкранный</PresentationFormat>
  <Paragraphs>54</Paragraphs>
  <Slides>15</Slides>
  <Notes>2</Notes>
  <HiddenSlides>0</HiddenSlides>
  <MMClips>0</MMClips>
  <ScaleCrop>false</ScaleCrop>
  <HeadingPairs>
    <vt:vector size="6" baseType="variant">
      <vt:variant>
        <vt:lpstr>Использованные шрифты</vt:lpstr>
      </vt:variant>
      <vt:variant>
        <vt:i4>7</vt:i4>
      </vt:variant>
      <vt:variant>
        <vt:lpstr>Тема</vt:lpstr>
      </vt:variant>
      <vt:variant>
        <vt:i4>1</vt:i4>
      </vt:variant>
      <vt:variant>
        <vt:lpstr>Заголовки слайдов</vt:lpstr>
      </vt:variant>
      <vt:variant>
        <vt:i4>15</vt:i4>
      </vt:variant>
    </vt:vector>
  </HeadingPairs>
  <TitlesOfParts>
    <vt:vector size="23" baseType="lpstr">
      <vt:lpstr>Arial</vt:lpstr>
      <vt:lpstr>Calibri</vt:lpstr>
      <vt:lpstr>Corbel</vt:lpstr>
      <vt:lpstr>Garamond</vt:lpstr>
      <vt:lpstr>Georgia</vt:lpstr>
      <vt:lpstr>Times New Roman</vt:lpstr>
      <vt:lpstr>ui-sans-serif</vt:lpstr>
      <vt:lpstr>Тема Office</vt:lpstr>
      <vt:lpstr>Презентация PowerPoint</vt:lpstr>
      <vt:lpstr>Презентация PowerPoint</vt:lpstr>
      <vt:lpstr>«Профилактика начинается и кончается санитарным просвещением»,– говорил Н.А. Семашко. </vt:lpstr>
      <vt:lpstr>Режим дня Семашко (Из интервью журналу «Смена», 1926 г.) </vt:lpstr>
      <vt:lpstr>Что же такое система здравоохранения им. Семашко? </vt:lpstr>
      <vt:lpstr>В Елецком краеведческом музее хранится один из томов Большой медицинской энциклопедии с дарственной надписью самого Н.Семашко, к выходу которой он имеет непосредственное отношение: он явился инициатором ее издания, а также главным редактором энциклопедии.</vt:lpstr>
      <vt:lpstr>Презентация PowerPoint</vt:lpstr>
      <vt:lpstr>                               Труды  Н.А. Семашко </vt:lpstr>
      <vt:lpstr>Презентация PowerPoint</vt:lpstr>
      <vt:lpstr>           61(092) М 64 Мирский, М. Главный доктор республики / М. Мирский. - М. : Политиздат, 1964. - 94 с. - (Герои и подвиги)  В настоящем издании рассказывается о многогранной деятельности Николая Александровича Семашко (1874—1949), советского партийного и государственного деятеля, одного из организаторов системы здравоохранения в СССР, академика АМН СССР (1944) и АПН РСФСР (1945). Книга рассчитана на широкого читателя.</vt:lpstr>
      <vt:lpstr>                                                     61(092) П 64 Потулов, Б. М. Н. А. Семашко - врач и революционер / Б. М. Потулов. - М. : Медицина, 1986. - 117 с.  В книге рассказывается о жизни и деятельности выдающегося теоретика и организатора здравоохранения, врача-большевика, соратника В. И. Ленина  Н. А. Семашко.  Особое внимание уделено его работе под руководством В. И. Ленина в годы эмиграции в Женеве и Париже, а также после Великой Октябрьской социалистической революции, когда Н. А. Семашко по предложению  В. И. Ленина возглавил первый в мире  Народный комиссариат здравоохранения. Книга предназначена не только для врачей разных специальностей, но и для широкого круга читателей.</vt:lpstr>
      <vt:lpstr>                                                     61(092) Б 69 Блинкин, С. А. Н. А. Семашко : пособие для учащихся / С. А. Блинкин. - М. : Просвещение, 1978. - 125 с. : ил. - (Люди науки)  Книга написана для школьников старших классов. Перед читателями встает живой и яркий образ Николая Александровича Семашко — выдающегося общественного деятеля, ученого и педагога. В ряде очерков автор рассказывает о детстве, юношеских годах, жизненном пути мужественного революционера и врача Н. А. Семашко. Многогранная личность, первый народный комиссар здравоохранения, академик двух академий, Н. А. Семашко много сил и труда отдал молодежи, ее воспитанию и физическому развитию..</vt:lpstr>
      <vt:lpstr>                                                          С е м а ш к о Н . А . Про житое и  пережитое / Н. А. Семашко. – М. : Политиздат, 1960. - 120 с.  «Я пережил трех царей и три революции. Я видел много замечательных людей.  А главное-мне выпало счастье многие годы работать под руководством великого Ленина. Вот почему я чувствую себя обязанным рассказать нашей молодежи о том, что видел и что делал.  Я не хочу быть похожим на старца, о котором говорится в древнем восточном изречении, что он уподобляется скупому, закапывающему в безлюдной пустыне драгоценности, если умалчивает о потрясающих событиях, испытанных им в жизни.   В моей жизни отразилась та эпоха, в которую я родился, в которой воспитывался, учился и боролся.  Запечатлелись и образы тех великих людей, с которыми сводила меня судьба. Обо всем этом я и хочу рассказать про сто, без затей. Буду говорить о днях минувших и о людях, которых уже нет среди нас».</vt:lpstr>
      <vt:lpstr>Презентация PowerPoint</vt:lpstr>
      <vt:lpstr>Презентация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2024-09-15T11:59:33Z</dcterms:created>
  <dcterms:modified xsi:type="dcterms:W3CDTF">2024-09-18T06:01:13Z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